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796" autoAdjust="0"/>
  </p:normalViewPr>
  <p:slideViewPr>
    <p:cSldViewPr snapToGrid="0" showGuides="1">
      <p:cViewPr varScale="1">
        <p:scale>
          <a:sx n="64" d="100"/>
          <a:sy n="64" d="100"/>
        </p:scale>
        <p:origin x="56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2022-12-09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2022-12-09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710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74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59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00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5944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75" y="360363"/>
            <a:ext cx="5683125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844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36" y="360001"/>
            <a:ext cx="56952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7834" y="1220400"/>
            <a:ext cx="56952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8000" y="360001"/>
            <a:ext cx="36360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98000" y="1214438"/>
            <a:ext cx="36360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5564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640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5944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00" y="360363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00" y="3396538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7652875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536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98000" y="1220400"/>
            <a:ext cx="36360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80400" y="1220400"/>
            <a:ext cx="76536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78599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98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311"/>
            <a:ext cx="5593801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407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2322311"/>
            <a:ext cx="5593801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556400" cy="627489"/>
          </a:xfrm>
        </p:spPr>
        <p:txBody>
          <a:bodyPr lIns="36000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556400" cy="3758400"/>
          </a:xfrm>
        </p:spPr>
        <p:txBody>
          <a:bodyPr lIns="36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62347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6B5BB1CD-344C-3CA8-83F9-6025F1C753DF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6" orient="horz" pos="227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g"/><Relationship Id="rId4" Type="http://schemas.openxmlformats.org/officeDocument/2006/relationships/hyperlink" Target="mailto:servicedesk@haninge.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Säker fax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b="1" dirty="0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Ny tjänst för att skicka och ta emot fax säkert online</a:t>
            </a:r>
            <a:endParaRPr lang="sv-SE" sz="18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IT-enheten december </a:t>
            </a:r>
            <a:r>
              <a:rPr lang="sv-SE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fax.haninge.se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0000" y="1220400"/>
            <a:ext cx="3968045" cy="4863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Den nya lösningen för att säkert skicka och ta emot fax online ersätter faxlösningar via kopparnät eller IP-telefoni. All hantering av data sker i Sverige och vår leverantör har inga underleverantörer. Dataöverföringen är krypterad. Behörighetshantering sker via </a:t>
            </a:r>
            <a:r>
              <a:rPr lang="sv-SE" sz="1800" dirty="0" err="1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Single</a:t>
            </a:r>
            <a:r>
              <a:rPr lang="sv-SE" sz="1800" dirty="0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Sign On (SSO), behörighetsstyrning i AD, egen domänadress och federation med SAML2. </a:t>
            </a:r>
            <a:endParaRPr lang="sv-SE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Adressen är fax.haninge.se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Support sker via </a:t>
            </a:r>
            <a:r>
              <a:rPr lang="sv-S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  <a:hlinkClick r:id="rId4"/>
              </a:rPr>
              <a:t>servicedesk@haninge.se</a:t>
            </a:r>
            <a:endParaRPr lang="sv-SE" sz="18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sz="18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 descr="Silhuett av en byggarbetsplats">
            <a:extLst>
              <a:ext uri="{FF2B5EF4-FFF2-40B4-BE49-F238E27FC236}">
                <a16:creationId xmlns:a16="http://schemas.microsoft.com/office/drawing/2014/main" id="{FE74C511-5CE7-36A2-6B5D-A7B672E35F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32060" y="1446510"/>
            <a:ext cx="5563347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D77E2EC-39ED-2A80-2658-7F32F251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61244" y="1351197"/>
            <a:ext cx="4633348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470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C69ABB-9CA3-85F4-04A5-F9F49B78C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8888" y="1220788"/>
            <a:ext cx="5592762" cy="48625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69875" marR="0" lvl="0" indent="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Logga 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Välj det nummer du faxar från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Välj mottagare från kontakter eller skriv nummer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Välj dokument att faxa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Skicka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80D3C7-E929-D176-8012-7245AF10D0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8888" y="1220788"/>
            <a:ext cx="5592762" cy="48625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Överblick över skickade fax.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 tidpunkt, mottagare, antal sidor och leveransstatus för skickade fax. 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lista över skickade fax. ">
            <a:extLst>
              <a:ext uri="{FF2B5EF4-FFF2-40B4-BE49-F238E27FC236}">
                <a16:creationId xmlns:a16="http://schemas.microsoft.com/office/drawing/2014/main" id="{AD195628-388E-E1D8-B8B0-AD90F5C824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2412"/>
          <a:stretch/>
        </p:blipFill>
        <p:spPr>
          <a:xfrm>
            <a:off x="501650" y="1207145"/>
            <a:ext cx="5594350" cy="4443709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470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10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01F7621-F377-C945-CDC2-368FE843B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523" b="21012"/>
          <a:stretch/>
        </p:blipFill>
        <p:spPr bwMode="auto">
          <a:xfrm>
            <a:off x="501650" y="1165428"/>
            <a:ext cx="5594350" cy="452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EB52E85-3451-9CB0-354E-DCCF6DC65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8888" y="1220788"/>
            <a:ext cx="5592762" cy="48625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 mottagna fax, ladda ner eller skriv ut.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 tidpunkt för mottagandet och antal sidor.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 vilka fax som är hanterade.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0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7CEA91-B4A8-B474-64DB-BFC190DD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Behörighetshantering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A414DF-FD26-91DD-CF42-276616F149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sz="1800" dirty="0">
              <a:cs typeface="Times New Roman" panose="02020603050405020304" pitchFamily="18" charset="0"/>
            </a:endParaRPr>
          </a:p>
          <a:p>
            <a:endParaRPr lang="sv-SE" sz="1800" dirty="0">
              <a:cs typeface="Times New Roman" panose="02020603050405020304" pitchFamily="18" charset="0"/>
            </a:endParaRPr>
          </a:p>
          <a:p>
            <a:r>
              <a:rPr lang="sv-SE" sz="1800" dirty="0" err="1">
                <a:cs typeface="Times New Roman" panose="02020603050405020304" pitchFamily="18" charset="0"/>
              </a:rPr>
              <a:t>Single</a:t>
            </a:r>
            <a:r>
              <a:rPr lang="sv-SE" sz="1800" dirty="0">
                <a:cs typeface="Times New Roman" panose="02020603050405020304" pitchFamily="18" charset="0"/>
              </a:rPr>
              <a:t> Sign On (SSO)</a:t>
            </a:r>
          </a:p>
          <a:p>
            <a:r>
              <a:rPr lang="sv-SE" sz="1800" dirty="0">
                <a:cs typeface="Times New Roman" panose="02020603050405020304" pitchFamily="18" charset="0"/>
              </a:rPr>
              <a:t>Behörighetsstyrning i AD</a:t>
            </a:r>
          </a:p>
          <a:p>
            <a:r>
              <a:rPr lang="sv-SE" sz="1800" dirty="0">
                <a:cs typeface="Times New Roman" panose="02020603050405020304" pitchFamily="18" charset="0"/>
              </a:rPr>
              <a:t>Egen domänadress</a:t>
            </a:r>
          </a:p>
          <a:p>
            <a:r>
              <a:rPr lang="sv-SE" sz="1800" dirty="0">
                <a:cs typeface="Times New Roman" panose="02020603050405020304" pitchFamily="18" charset="0"/>
              </a:rPr>
              <a:t>Federation med SAML2</a:t>
            </a:r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7929DFA-3AE1-2EB6-44BC-D87A07442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3625" y="1220788"/>
            <a:ext cx="5226850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79A65-19AD-A2A5-BC35-5FD315FA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Datasäkerhet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BD24B3-EA8C-2458-3D9A-4AE34A7BE3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8376" y="997200"/>
            <a:ext cx="5593801" cy="486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sv-SE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Krypterad dataöverföring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All datahantering i </a:t>
            </a:r>
            <a:r>
              <a:rPr lang="sv-SE" sz="1800" dirty="0" err="1">
                <a:cs typeface="Times New Roman" panose="02020603050405020304" pitchFamily="18" charset="0"/>
              </a:rPr>
              <a:t>Generics</a:t>
            </a:r>
            <a:r>
              <a:rPr lang="sv-SE" sz="1800" dirty="0">
                <a:cs typeface="Times New Roman" panose="02020603050405020304" pitchFamily="18" charset="0"/>
              </a:rPr>
              <a:t> infrastruktur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Eget datacenter i Sverige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Inga underleverantörer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Regelbunden dataradering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Automatisk efter 50 dagar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Leverantören </a:t>
            </a:r>
            <a:r>
              <a:rPr lang="sv-SE" sz="1800" dirty="0" err="1">
                <a:cs typeface="Times New Roman" panose="02020603050405020304" pitchFamily="18" charset="0"/>
              </a:rPr>
              <a:t>Generic</a:t>
            </a:r>
            <a:r>
              <a:rPr lang="sv-SE" sz="1800" dirty="0">
                <a:cs typeface="Times New Roman" panose="02020603050405020304" pitchFamily="18" charset="0"/>
              </a:rPr>
              <a:t> har operatörsstatus, regleras av PTS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LEK (Lagen om elektronisk kommunikation)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GDPR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cs typeface="Times New Roman" panose="02020603050405020304" pitchFamily="18" charset="0"/>
              </a:rPr>
              <a:t>Personuppgiftsansvar</a:t>
            </a:r>
          </a:p>
          <a:p>
            <a:endParaRPr lang="sv-SE" sz="18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5E6857A-282E-626B-AE88-F128980E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025" y="1220788"/>
            <a:ext cx="5226050" cy="4862512"/>
            <a:chOff x="286" y="769"/>
            <a:chExt cx="3292" cy="306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AE8AFBBB-A6CF-5711-7CE4-E5246A2BC2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6" y="769"/>
              <a:ext cx="3292" cy="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F361987-FF74-1D0E-C22F-AAFF934E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69"/>
              <a:ext cx="3068" cy="3067"/>
            </a:xfrm>
            <a:custGeom>
              <a:avLst/>
              <a:gdLst>
                <a:gd name="T0" fmla="*/ 6663 w 6663"/>
                <a:gd name="T1" fmla="*/ 3330 h 6662"/>
                <a:gd name="T2" fmla="*/ 6663 w 6663"/>
                <a:gd name="T3" fmla="*/ 3330 h 6662"/>
                <a:gd name="T4" fmla="*/ 3332 w 6663"/>
                <a:gd name="T5" fmla="*/ 6662 h 6662"/>
                <a:gd name="T6" fmla="*/ 0 w 6663"/>
                <a:gd name="T7" fmla="*/ 3330 h 6662"/>
                <a:gd name="T8" fmla="*/ 3332 w 6663"/>
                <a:gd name="T9" fmla="*/ 0 h 6662"/>
                <a:gd name="T10" fmla="*/ 6663 w 6663"/>
                <a:gd name="T11" fmla="*/ 3330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3" h="6662">
                  <a:moveTo>
                    <a:pt x="6663" y="3330"/>
                  </a:moveTo>
                  <a:lnTo>
                    <a:pt x="6663" y="3330"/>
                  </a:lnTo>
                  <a:cubicBezTo>
                    <a:pt x="6663" y="5170"/>
                    <a:pt x="5171" y="6662"/>
                    <a:pt x="3332" y="6662"/>
                  </a:cubicBezTo>
                  <a:cubicBezTo>
                    <a:pt x="1492" y="6662"/>
                    <a:pt x="0" y="5170"/>
                    <a:pt x="0" y="3330"/>
                  </a:cubicBezTo>
                  <a:cubicBezTo>
                    <a:pt x="0" y="1491"/>
                    <a:pt x="1492" y="0"/>
                    <a:pt x="3332" y="0"/>
                  </a:cubicBezTo>
                  <a:cubicBezTo>
                    <a:pt x="5171" y="0"/>
                    <a:pt x="6663" y="1491"/>
                    <a:pt x="6663" y="3330"/>
                  </a:cubicBezTo>
                  <a:close/>
                </a:path>
              </a:pathLst>
            </a:custGeom>
            <a:solidFill>
              <a:srgbClr val="A6C8C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62C4EFC-C748-F4B4-89F9-AC4CA31C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769"/>
              <a:ext cx="1225" cy="1224"/>
            </a:xfrm>
            <a:custGeom>
              <a:avLst/>
              <a:gdLst>
                <a:gd name="T0" fmla="*/ 2660 w 2660"/>
                <a:gd name="T1" fmla="*/ 1329 h 2659"/>
                <a:gd name="T2" fmla="*/ 2660 w 2660"/>
                <a:gd name="T3" fmla="*/ 1329 h 2659"/>
                <a:gd name="T4" fmla="*/ 1330 w 2660"/>
                <a:gd name="T5" fmla="*/ 2659 h 2659"/>
                <a:gd name="T6" fmla="*/ 0 w 2660"/>
                <a:gd name="T7" fmla="*/ 1329 h 2659"/>
                <a:gd name="T8" fmla="*/ 1330 w 2660"/>
                <a:gd name="T9" fmla="*/ 0 h 2659"/>
                <a:gd name="T10" fmla="*/ 2660 w 2660"/>
                <a:gd name="T11" fmla="*/ 1329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0" h="2659">
                  <a:moveTo>
                    <a:pt x="2660" y="1329"/>
                  </a:moveTo>
                  <a:lnTo>
                    <a:pt x="2660" y="1329"/>
                  </a:lnTo>
                  <a:cubicBezTo>
                    <a:pt x="2660" y="2064"/>
                    <a:pt x="2065" y="2659"/>
                    <a:pt x="1330" y="2659"/>
                  </a:cubicBezTo>
                  <a:cubicBezTo>
                    <a:pt x="595" y="2659"/>
                    <a:pt x="0" y="2064"/>
                    <a:pt x="0" y="1329"/>
                  </a:cubicBezTo>
                  <a:cubicBezTo>
                    <a:pt x="0" y="595"/>
                    <a:pt x="595" y="0"/>
                    <a:pt x="1330" y="0"/>
                  </a:cubicBezTo>
                  <a:cubicBezTo>
                    <a:pt x="2065" y="0"/>
                    <a:pt x="2660" y="595"/>
                    <a:pt x="2660" y="1329"/>
                  </a:cubicBezTo>
                  <a:close/>
                </a:path>
              </a:pathLst>
            </a:custGeom>
            <a:solidFill>
              <a:srgbClr val="7FAC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EB0559B-973E-7EE4-4D27-8B849ED0E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1457"/>
              <a:ext cx="1225" cy="1225"/>
            </a:xfrm>
            <a:custGeom>
              <a:avLst/>
              <a:gdLst>
                <a:gd name="T0" fmla="*/ 2660 w 2660"/>
                <a:gd name="T1" fmla="*/ 1330 h 2660"/>
                <a:gd name="T2" fmla="*/ 2660 w 2660"/>
                <a:gd name="T3" fmla="*/ 1330 h 2660"/>
                <a:gd name="T4" fmla="*/ 1330 w 2660"/>
                <a:gd name="T5" fmla="*/ 2660 h 2660"/>
                <a:gd name="T6" fmla="*/ 0 w 2660"/>
                <a:gd name="T7" fmla="*/ 1330 h 2660"/>
                <a:gd name="T8" fmla="*/ 1330 w 2660"/>
                <a:gd name="T9" fmla="*/ 0 h 2660"/>
                <a:gd name="T10" fmla="*/ 2660 w 2660"/>
                <a:gd name="T11" fmla="*/ 133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0" h="2660">
                  <a:moveTo>
                    <a:pt x="2660" y="1330"/>
                  </a:moveTo>
                  <a:lnTo>
                    <a:pt x="2660" y="1330"/>
                  </a:lnTo>
                  <a:cubicBezTo>
                    <a:pt x="2660" y="2065"/>
                    <a:pt x="2064" y="2660"/>
                    <a:pt x="1330" y="2660"/>
                  </a:cubicBezTo>
                  <a:cubicBezTo>
                    <a:pt x="595" y="2660"/>
                    <a:pt x="0" y="2065"/>
                    <a:pt x="0" y="1330"/>
                  </a:cubicBezTo>
                  <a:cubicBezTo>
                    <a:pt x="0" y="595"/>
                    <a:pt x="595" y="0"/>
                    <a:pt x="1330" y="0"/>
                  </a:cubicBezTo>
                  <a:cubicBezTo>
                    <a:pt x="2064" y="0"/>
                    <a:pt x="2660" y="595"/>
                    <a:pt x="2660" y="1330"/>
                  </a:cubicBezTo>
                  <a:close/>
                </a:path>
              </a:pathLst>
            </a:custGeom>
            <a:solidFill>
              <a:srgbClr val="7FACA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EF1C8A2-9CF3-1228-F945-AAA66F67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877"/>
              <a:ext cx="1455" cy="875"/>
            </a:xfrm>
            <a:custGeom>
              <a:avLst/>
              <a:gdLst>
                <a:gd name="T0" fmla="*/ 3095 w 3161"/>
                <a:gd name="T1" fmla="*/ 1902 h 1902"/>
                <a:gd name="T2" fmla="*/ 3095 w 3161"/>
                <a:gd name="T3" fmla="*/ 1902 h 1902"/>
                <a:gd name="T4" fmla="*/ 66 w 3161"/>
                <a:gd name="T5" fmla="*/ 1902 h 1902"/>
                <a:gd name="T6" fmla="*/ 0 w 3161"/>
                <a:gd name="T7" fmla="*/ 1835 h 1902"/>
                <a:gd name="T8" fmla="*/ 0 w 3161"/>
                <a:gd name="T9" fmla="*/ 67 h 1902"/>
                <a:gd name="T10" fmla="*/ 66 w 3161"/>
                <a:gd name="T11" fmla="*/ 0 h 1902"/>
                <a:gd name="T12" fmla="*/ 3095 w 3161"/>
                <a:gd name="T13" fmla="*/ 0 h 1902"/>
                <a:gd name="T14" fmla="*/ 3161 w 3161"/>
                <a:gd name="T15" fmla="*/ 67 h 1902"/>
                <a:gd name="T16" fmla="*/ 3161 w 3161"/>
                <a:gd name="T17" fmla="*/ 1835 h 1902"/>
                <a:gd name="T18" fmla="*/ 3095 w 3161"/>
                <a:gd name="T1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1" h="1902">
                  <a:moveTo>
                    <a:pt x="3095" y="1902"/>
                  </a:moveTo>
                  <a:lnTo>
                    <a:pt x="3095" y="1902"/>
                  </a:lnTo>
                  <a:lnTo>
                    <a:pt x="66" y="1902"/>
                  </a:lnTo>
                  <a:cubicBezTo>
                    <a:pt x="29" y="1902"/>
                    <a:pt x="0" y="1872"/>
                    <a:pt x="0" y="1835"/>
                  </a:cubicBezTo>
                  <a:lnTo>
                    <a:pt x="0" y="67"/>
                  </a:lnTo>
                  <a:cubicBezTo>
                    <a:pt x="0" y="30"/>
                    <a:pt x="29" y="0"/>
                    <a:pt x="66" y="0"/>
                  </a:cubicBezTo>
                  <a:lnTo>
                    <a:pt x="3095" y="0"/>
                  </a:lnTo>
                  <a:cubicBezTo>
                    <a:pt x="3132" y="0"/>
                    <a:pt x="3161" y="30"/>
                    <a:pt x="3161" y="67"/>
                  </a:cubicBezTo>
                  <a:lnTo>
                    <a:pt x="3161" y="1835"/>
                  </a:lnTo>
                  <a:cubicBezTo>
                    <a:pt x="3161" y="1872"/>
                    <a:pt x="3132" y="1902"/>
                    <a:pt x="3095" y="1902"/>
                  </a:cubicBez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88C964-E3B6-C71B-7863-9C7204C1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924"/>
              <a:ext cx="1363" cy="750"/>
            </a:xfrm>
            <a:custGeom>
              <a:avLst/>
              <a:gdLst>
                <a:gd name="T0" fmla="*/ 2897 w 2961"/>
                <a:gd name="T1" fmla="*/ 1628 h 1628"/>
                <a:gd name="T2" fmla="*/ 2897 w 2961"/>
                <a:gd name="T3" fmla="*/ 1628 h 1628"/>
                <a:gd name="T4" fmla="*/ 63 w 2961"/>
                <a:gd name="T5" fmla="*/ 1628 h 1628"/>
                <a:gd name="T6" fmla="*/ 0 w 2961"/>
                <a:gd name="T7" fmla="*/ 1565 h 1628"/>
                <a:gd name="T8" fmla="*/ 0 w 2961"/>
                <a:gd name="T9" fmla="*/ 64 h 1628"/>
                <a:gd name="T10" fmla="*/ 63 w 2961"/>
                <a:gd name="T11" fmla="*/ 0 h 1628"/>
                <a:gd name="T12" fmla="*/ 2897 w 2961"/>
                <a:gd name="T13" fmla="*/ 0 h 1628"/>
                <a:gd name="T14" fmla="*/ 2961 w 2961"/>
                <a:gd name="T15" fmla="*/ 64 h 1628"/>
                <a:gd name="T16" fmla="*/ 2961 w 2961"/>
                <a:gd name="T17" fmla="*/ 1565 h 1628"/>
                <a:gd name="T18" fmla="*/ 2897 w 2961"/>
                <a:gd name="T19" fmla="*/ 162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1" h="1628">
                  <a:moveTo>
                    <a:pt x="2897" y="1628"/>
                  </a:moveTo>
                  <a:lnTo>
                    <a:pt x="2897" y="1628"/>
                  </a:lnTo>
                  <a:lnTo>
                    <a:pt x="63" y="1628"/>
                  </a:lnTo>
                  <a:cubicBezTo>
                    <a:pt x="28" y="1628"/>
                    <a:pt x="0" y="1600"/>
                    <a:pt x="0" y="1565"/>
                  </a:cubicBezTo>
                  <a:lnTo>
                    <a:pt x="0" y="64"/>
                  </a:lnTo>
                  <a:cubicBezTo>
                    <a:pt x="0" y="29"/>
                    <a:pt x="28" y="0"/>
                    <a:pt x="63" y="0"/>
                  </a:cubicBezTo>
                  <a:lnTo>
                    <a:pt x="2897" y="0"/>
                  </a:lnTo>
                  <a:cubicBezTo>
                    <a:pt x="2932" y="0"/>
                    <a:pt x="2961" y="29"/>
                    <a:pt x="2961" y="64"/>
                  </a:cubicBezTo>
                  <a:lnTo>
                    <a:pt x="2961" y="1565"/>
                  </a:lnTo>
                  <a:cubicBezTo>
                    <a:pt x="2961" y="1600"/>
                    <a:pt x="2932" y="1628"/>
                    <a:pt x="2897" y="162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9A05FE9-5470-724C-F7B4-1CBB811D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2752"/>
              <a:ext cx="243" cy="336"/>
            </a:xfrm>
            <a:custGeom>
              <a:avLst/>
              <a:gdLst>
                <a:gd name="T0" fmla="*/ 527 w 527"/>
                <a:gd name="T1" fmla="*/ 728 h 728"/>
                <a:gd name="T2" fmla="*/ 527 w 527"/>
                <a:gd name="T3" fmla="*/ 728 h 728"/>
                <a:gd name="T4" fmla="*/ 0 w 527"/>
                <a:gd name="T5" fmla="*/ 728 h 728"/>
                <a:gd name="T6" fmla="*/ 0 w 527"/>
                <a:gd name="T7" fmla="*/ 0 h 728"/>
                <a:gd name="T8" fmla="*/ 527 w 527"/>
                <a:gd name="T9" fmla="*/ 0 h 728"/>
                <a:gd name="T10" fmla="*/ 527 w 527"/>
                <a:gd name="T11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728">
                  <a:moveTo>
                    <a:pt x="527" y="728"/>
                  </a:moveTo>
                  <a:lnTo>
                    <a:pt x="527" y="728"/>
                  </a:lnTo>
                  <a:lnTo>
                    <a:pt x="0" y="728"/>
                  </a:lnTo>
                  <a:lnTo>
                    <a:pt x="0" y="0"/>
                  </a:lnTo>
                  <a:lnTo>
                    <a:pt x="527" y="0"/>
                  </a:lnTo>
                  <a:lnTo>
                    <a:pt x="527" y="728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EA4DA3D-6B34-C93F-73A4-1FB3A3F88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3085"/>
              <a:ext cx="534" cy="45"/>
            </a:xfrm>
            <a:custGeom>
              <a:avLst/>
              <a:gdLst>
                <a:gd name="T0" fmla="*/ 1160 w 1160"/>
                <a:gd name="T1" fmla="*/ 98 h 98"/>
                <a:gd name="T2" fmla="*/ 1160 w 1160"/>
                <a:gd name="T3" fmla="*/ 98 h 98"/>
                <a:gd name="T4" fmla="*/ 0 w 1160"/>
                <a:gd name="T5" fmla="*/ 98 h 98"/>
                <a:gd name="T6" fmla="*/ 0 w 1160"/>
                <a:gd name="T7" fmla="*/ 0 h 98"/>
                <a:gd name="T8" fmla="*/ 1160 w 1160"/>
                <a:gd name="T9" fmla="*/ 0 h 98"/>
                <a:gd name="T10" fmla="*/ 1160 w 1160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0" h="98">
                  <a:moveTo>
                    <a:pt x="1160" y="98"/>
                  </a:moveTo>
                  <a:lnTo>
                    <a:pt x="1160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1160" y="0"/>
                  </a:lnTo>
                  <a:lnTo>
                    <a:pt x="1160" y="98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8C6F845-8521-C143-79AB-88EF2A4E3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041"/>
              <a:ext cx="336" cy="47"/>
            </a:xfrm>
            <a:custGeom>
              <a:avLst/>
              <a:gdLst>
                <a:gd name="T0" fmla="*/ 731 w 731"/>
                <a:gd name="T1" fmla="*/ 102 h 102"/>
                <a:gd name="T2" fmla="*/ 731 w 731"/>
                <a:gd name="T3" fmla="*/ 102 h 102"/>
                <a:gd name="T4" fmla="*/ 0 w 731"/>
                <a:gd name="T5" fmla="*/ 102 h 102"/>
                <a:gd name="T6" fmla="*/ 0 w 731"/>
                <a:gd name="T7" fmla="*/ 0 h 102"/>
                <a:gd name="T8" fmla="*/ 731 w 731"/>
                <a:gd name="T9" fmla="*/ 0 h 102"/>
                <a:gd name="T10" fmla="*/ 731 w 731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102">
                  <a:moveTo>
                    <a:pt x="731" y="102"/>
                  </a:moveTo>
                  <a:lnTo>
                    <a:pt x="731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1" y="102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593B4F-160A-4C9C-5764-294DE057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144"/>
              <a:ext cx="336" cy="47"/>
            </a:xfrm>
            <a:custGeom>
              <a:avLst/>
              <a:gdLst>
                <a:gd name="T0" fmla="*/ 731 w 731"/>
                <a:gd name="T1" fmla="*/ 102 h 102"/>
                <a:gd name="T2" fmla="*/ 731 w 731"/>
                <a:gd name="T3" fmla="*/ 102 h 102"/>
                <a:gd name="T4" fmla="*/ 0 w 731"/>
                <a:gd name="T5" fmla="*/ 102 h 102"/>
                <a:gd name="T6" fmla="*/ 0 w 731"/>
                <a:gd name="T7" fmla="*/ 0 h 102"/>
                <a:gd name="T8" fmla="*/ 731 w 731"/>
                <a:gd name="T9" fmla="*/ 0 h 102"/>
                <a:gd name="T10" fmla="*/ 731 w 731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102">
                  <a:moveTo>
                    <a:pt x="731" y="102"/>
                  </a:moveTo>
                  <a:lnTo>
                    <a:pt x="731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1" y="102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98377BC-5CF8-0EED-E44D-C09CC5AE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245"/>
              <a:ext cx="336" cy="47"/>
            </a:xfrm>
            <a:custGeom>
              <a:avLst/>
              <a:gdLst>
                <a:gd name="T0" fmla="*/ 731 w 731"/>
                <a:gd name="T1" fmla="*/ 102 h 102"/>
                <a:gd name="T2" fmla="*/ 731 w 731"/>
                <a:gd name="T3" fmla="*/ 102 h 102"/>
                <a:gd name="T4" fmla="*/ 0 w 731"/>
                <a:gd name="T5" fmla="*/ 102 h 102"/>
                <a:gd name="T6" fmla="*/ 0 w 731"/>
                <a:gd name="T7" fmla="*/ 0 h 102"/>
                <a:gd name="T8" fmla="*/ 731 w 731"/>
                <a:gd name="T9" fmla="*/ 0 h 102"/>
                <a:gd name="T10" fmla="*/ 731 w 731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102">
                  <a:moveTo>
                    <a:pt x="731" y="102"/>
                  </a:moveTo>
                  <a:lnTo>
                    <a:pt x="731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1" y="102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B0B10E5-0BB0-0E30-D270-851BBAC88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347"/>
              <a:ext cx="336" cy="47"/>
            </a:xfrm>
            <a:custGeom>
              <a:avLst/>
              <a:gdLst>
                <a:gd name="T0" fmla="*/ 731 w 731"/>
                <a:gd name="T1" fmla="*/ 102 h 102"/>
                <a:gd name="T2" fmla="*/ 731 w 731"/>
                <a:gd name="T3" fmla="*/ 102 h 102"/>
                <a:gd name="T4" fmla="*/ 0 w 731"/>
                <a:gd name="T5" fmla="*/ 102 h 102"/>
                <a:gd name="T6" fmla="*/ 0 w 731"/>
                <a:gd name="T7" fmla="*/ 0 h 102"/>
                <a:gd name="T8" fmla="*/ 731 w 731"/>
                <a:gd name="T9" fmla="*/ 0 h 102"/>
                <a:gd name="T10" fmla="*/ 731 w 731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102">
                  <a:moveTo>
                    <a:pt x="731" y="102"/>
                  </a:moveTo>
                  <a:lnTo>
                    <a:pt x="731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1" y="102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B1CDF11-3736-9EB3-A9FD-C6B1EF525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307"/>
              <a:ext cx="886" cy="308"/>
            </a:xfrm>
            <a:custGeom>
              <a:avLst/>
              <a:gdLst>
                <a:gd name="T0" fmla="*/ 1925 w 1925"/>
                <a:gd name="T1" fmla="*/ 669 h 669"/>
                <a:gd name="T2" fmla="*/ 1925 w 1925"/>
                <a:gd name="T3" fmla="*/ 669 h 669"/>
                <a:gd name="T4" fmla="*/ 0 w 1925"/>
                <a:gd name="T5" fmla="*/ 669 h 669"/>
                <a:gd name="T6" fmla="*/ 0 w 1925"/>
                <a:gd name="T7" fmla="*/ 0 h 669"/>
                <a:gd name="T8" fmla="*/ 1925 w 1925"/>
                <a:gd name="T9" fmla="*/ 0 h 669"/>
                <a:gd name="T10" fmla="*/ 1925 w 1925"/>
                <a:gd name="T11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5" h="669">
                  <a:moveTo>
                    <a:pt x="1925" y="669"/>
                  </a:moveTo>
                  <a:lnTo>
                    <a:pt x="1925" y="669"/>
                  </a:lnTo>
                  <a:lnTo>
                    <a:pt x="0" y="669"/>
                  </a:lnTo>
                  <a:lnTo>
                    <a:pt x="0" y="0"/>
                  </a:lnTo>
                  <a:lnTo>
                    <a:pt x="1925" y="0"/>
                  </a:lnTo>
                  <a:lnTo>
                    <a:pt x="1925" y="669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EE96453-8492-ECC3-1900-F4023B83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449"/>
              <a:ext cx="336" cy="47"/>
            </a:xfrm>
            <a:custGeom>
              <a:avLst/>
              <a:gdLst>
                <a:gd name="T0" fmla="*/ 731 w 731"/>
                <a:gd name="T1" fmla="*/ 103 h 103"/>
                <a:gd name="T2" fmla="*/ 731 w 731"/>
                <a:gd name="T3" fmla="*/ 103 h 103"/>
                <a:gd name="T4" fmla="*/ 0 w 731"/>
                <a:gd name="T5" fmla="*/ 103 h 103"/>
                <a:gd name="T6" fmla="*/ 0 w 731"/>
                <a:gd name="T7" fmla="*/ 0 h 103"/>
                <a:gd name="T8" fmla="*/ 731 w 731"/>
                <a:gd name="T9" fmla="*/ 0 h 103"/>
                <a:gd name="T10" fmla="*/ 731 w 731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103">
                  <a:moveTo>
                    <a:pt x="731" y="103"/>
                  </a:moveTo>
                  <a:lnTo>
                    <a:pt x="73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1" y="103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5E8D76-D596-FF61-DC2F-7C9C8F45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551"/>
              <a:ext cx="336" cy="47"/>
            </a:xfrm>
            <a:custGeom>
              <a:avLst/>
              <a:gdLst>
                <a:gd name="T0" fmla="*/ 731 w 731"/>
                <a:gd name="T1" fmla="*/ 102 h 102"/>
                <a:gd name="T2" fmla="*/ 731 w 731"/>
                <a:gd name="T3" fmla="*/ 102 h 102"/>
                <a:gd name="T4" fmla="*/ 0 w 731"/>
                <a:gd name="T5" fmla="*/ 102 h 102"/>
                <a:gd name="T6" fmla="*/ 0 w 731"/>
                <a:gd name="T7" fmla="*/ 0 h 102"/>
                <a:gd name="T8" fmla="*/ 731 w 731"/>
                <a:gd name="T9" fmla="*/ 0 h 102"/>
                <a:gd name="T10" fmla="*/ 731 w 731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102">
                  <a:moveTo>
                    <a:pt x="731" y="102"/>
                  </a:moveTo>
                  <a:lnTo>
                    <a:pt x="731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1" y="102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890E37E-C61D-2443-DD3B-4C21897E3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132"/>
              <a:ext cx="1764" cy="99"/>
            </a:xfrm>
            <a:custGeom>
              <a:avLst/>
              <a:gdLst>
                <a:gd name="T0" fmla="*/ 3833 w 3833"/>
                <a:gd name="T1" fmla="*/ 215 h 215"/>
                <a:gd name="T2" fmla="*/ 3833 w 3833"/>
                <a:gd name="T3" fmla="*/ 215 h 215"/>
                <a:gd name="T4" fmla="*/ 0 w 3833"/>
                <a:gd name="T5" fmla="*/ 215 h 215"/>
                <a:gd name="T6" fmla="*/ 0 w 3833"/>
                <a:gd name="T7" fmla="*/ 0 h 215"/>
                <a:gd name="T8" fmla="*/ 3833 w 3833"/>
                <a:gd name="T9" fmla="*/ 0 h 215"/>
                <a:gd name="T10" fmla="*/ 3833 w 3833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3" h="215">
                  <a:moveTo>
                    <a:pt x="3833" y="215"/>
                  </a:moveTo>
                  <a:lnTo>
                    <a:pt x="3833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3833" y="0"/>
                  </a:lnTo>
                  <a:lnTo>
                    <a:pt x="3833" y="215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9321E36-F598-FC7C-A516-EFC2A851C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2514"/>
              <a:ext cx="864" cy="941"/>
            </a:xfrm>
            <a:custGeom>
              <a:avLst/>
              <a:gdLst>
                <a:gd name="T0" fmla="*/ 0 w 1878"/>
                <a:gd name="T1" fmla="*/ 2043 h 2043"/>
                <a:gd name="T2" fmla="*/ 0 w 1878"/>
                <a:gd name="T3" fmla="*/ 2043 h 2043"/>
                <a:gd name="T4" fmla="*/ 1878 w 1878"/>
                <a:gd name="T5" fmla="*/ 2043 h 2043"/>
                <a:gd name="T6" fmla="*/ 1677 w 1878"/>
                <a:gd name="T7" fmla="*/ 252 h 2043"/>
                <a:gd name="T8" fmla="*/ 1395 w 1878"/>
                <a:gd name="T9" fmla="*/ 0 h 2043"/>
                <a:gd name="T10" fmla="*/ 483 w 1878"/>
                <a:gd name="T11" fmla="*/ 0 h 2043"/>
                <a:gd name="T12" fmla="*/ 201 w 1878"/>
                <a:gd name="T13" fmla="*/ 252 h 2043"/>
                <a:gd name="T14" fmla="*/ 91 w 1878"/>
                <a:gd name="T15" fmla="*/ 1244 h 2043"/>
                <a:gd name="T16" fmla="*/ 0 w 1878"/>
                <a:gd name="T17" fmla="*/ 2043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8" h="2043">
                  <a:moveTo>
                    <a:pt x="0" y="2043"/>
                  </a:moveTo>
                  <a:lnTo>
                    <a:pt x="0" y="2043"/>
                  </a:lnTo>
                  <a:lnTo>
                    <a:pt x="1878" y="2043"/>
                  </a:lnTo>
                  <a:lnTo>
                    <a:pt x="1677" y="252"/>
                  </a:lnTo>
                  <a:cubicBezTo>
                    <a:pt x="1661" y="108"/>
                    <a:pt x="1540" y="0"/>
                    <a:pt x="1395" y="0"/>
                  </a:cubicBezTo>
                  <a:lnTo>
                    <a:pt x="483" y="0"/>
                  </a:lnTo>
                  <a:cubicBezTo>
                    <a:pt x="338" y="0"/>
                    <a:pt x="217" y="108"/>
                    <a:pt x="201" y="252"/>
                  </a:cubicBezTo>
                  <a:lnTo>
                    <a:pt x="91" y="1244"/>
                  </a:lnTo>
                  <a:lnTo>
                    <a:pt x="0" y="2043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BC2CEA-F822-1952-41BA-FCB5B20C7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330"/>
              <a:ext cx="181" cy="184"/>
            </a:xfrm>
            <a:custGeom>
              <a:avLst/>
              <a:gdLst>
                <a:gd name="T0" fmla="*/ 108 w 393"/>
                <a:gd name="T1" fmla="*/ 2 h 400"/>
                <a:gd name="T2" fmla="*/ 108 w 393"/>
                <a:gd name="T3" fmla="*/ 2 h 400"/>
                <a:gd name="T4" fmla="*/ 299 w 393"/>
                <a:gd name="T5" fmla="*/ 0 h 400"/>
                <a:gd name="T6" fmla="*/ 393 w 393"/>
                <a:gd name="T7" fmla="*/ 400 h 400"/>
                <a:gd name="T8" fmla="*/ 180 w 393"/>
                <a:gd name="T9" fmla="*/ 400 h 400"/>
                <a:gd name="T10" fmla="*/ 0 w 393"/>
                <a:gd name="T11" fmla="*/ 400 h 400"/>
                <a:gd name="T12" fmla="*/ 108 w 393"/>
                <a:gd name="T13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400">
                  <a:moveTo>
                    <a:pt x="108" y="2"/>
                  </a:moveTo>
                  <a:lnTo>
                    <a:pt x="108" y="2"/>
                  </a:lnTo>
                  <a:lnTo>
                    <a:pt x="299" y="0"/>
                  </a:lnTo>
                  <a:lnTo>
                    <a:pt x="393" y="400"/>
                  </a:lnTo>
                  <a:lnTo>
                    <a:pt x="180" y="400"/>
                  </a:lnTo>
                  <a:lnTo>
                    <a:pt x="0" y="400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rgbClr val="FFBFA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AC3DAA9-E866-814A-3E82-B7F4ECCC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558"/>
              <a:ext cx="569" cy="578"/>
            </a:xfrm>
            <a:custGeom>
              <a:avLst/>
              <a:gdLst>
                <a:gd name="T0" fmla="*/ 1169 w 1235"/>
                <a:gd name="T1" fmla="*/ 1255 h 1255"/>
                <a:gd name="T2" fmla="*/ 1169 w 1235"/>
                <a:gd name="T3" fmla="*/ 1255 h 1255"/>
                <a:gd name="T4" fmla="*/ 1235 w 1235"/>
                <a:gd name="T5" fmla="*/ 1109 h 1255"/>
                <a:gd name="T6" fmla="*/ 544 w 1235"/>
                <a:gd name="T7" fmla="*/ 928 h 1255"/>
                <a:gd name="T8" fmla="*/ 1130 w 1235"/>
                <a:gd name="T9" fmla="*/ 178 h 1255"/>
                <a:gd name="T10" fmla="*/ 790 w 1235"/>
                <a:gd name="T11" fmla="*/ 0 h 1255"/>
                <a:gd name="T12" fmla="*/ 76 w 1235"/>
                <a:gd name="T13" fmla="*/ 926 h 1255"/>
                <a:gd name="T14" fmla="*/ 125 w 1235"/>
                <a:gd name="T15" fmla="*/ 1247 h 1255"/>
                <a:gd name="T16" fmla="*/ 1169 w 1235"/>
                <a:gd name="T17" fmla="*/ 1255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1255">
                  <a:moveTo>
                    <a:pt x="1169" y="1255"/>
                  </a:moveTo>
                  <a:lnTo>
                    <a:pt x="1169" y="1255"/>
                  </a:lnTo>
                  <a:lnTo>
                    <a:pt x="1235" y="1109"/>
                  </a:lnTo>
                  <a:lnTo>
                    <a:pt x="544" y="928"/>
                  </a:lnTo>
                  <a:lnTo>
                    <a:pt x="1130" y="178"/>
                  </a:lnTo>
                  <a:lnTo>
                    <a:pt x="790" y="0"/>
                  </a:lnTo>
                  <a:lnTo>
                    <a:pt x="76" y="926"/>
                  </a:lnTo>
                  <a:cubicBezTo>
                    <a:pt x="0" y="1028"/>
                    <a:pt x="22" y="1173"/>
                    <a:pt x="125" y="1247"/>
                  </a:cubicBezTo>
                  <a:lnTo>
                    <a:pt x="1169" y="1255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AE81139-7104-7598-6C8F-8FE3261E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558"/>
              <a:ext cx="569" cy="578"/>
            </a:xfrm>
            <a:custGeom>
              <a:avLst/>
              <a:gdLst>
                <a:gd name="T0" fmla="*/ 66 w 1235"/>
                <a:gd name="T1" fmla="*/ 1255 h 1255"/>
                <a:gd name="T2" fmla="*/ 66 w 1235"/>
                <a:gd name="T3" fmla="*/ 1255 h 1255"/>
                <a:gd name="T4" fmla="*/ 0 w 1235"/>
                <a:gd name="T5" fmla="*/ 1109 h 1255"/>
                <a:gd name="T6" fmla="*/ 691 w 1235"/>
                <a:gd name="T7" fmla="*/ 928 h 1255"/>
                <a:gd name="T8" fmla="*/ 105 w 1235"/>
                <a:gd name="T9" fmla="*/ 178 h 1255"/>
                <a:gd name="T10" fmla="*/ 445 w 1235"/>
                <a:gd name="T11" fmla="*/ 0 h 1255"/>
                <a:gd name="T12" fmla="*/ 1158 w 1235"/>
                <a:gd name="T13" fmla="*/ 926 h 1255"/>
                <a:gd name="T14" fmla="*/ 1110 w 1235"/>
                <a:gd name="T15" fmla="*/ 1247 h 1255"/>
                <a:gd name="T16" fmla="*/ 66 w 1235"/>
                <a:gd name="T17" fmla="*/ 1255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1255">
                  <a:moveTo>
                    <a:pt x="66" y="1255"/>
                  </a:moveTo>
                  <a:lnTo>
                    <a:pt x="66" y="1255"/>
                  </a:lnTo>
                  <a:lnTo>
                    <a:pt x="0" y="1109"/>
                  </a:lnTo>
                  <a:lnTo>
                    <a:pt x="691" y="928"/>
                  </a:lnTo>
                  <a:lnTo>
                    <a:pt x="105" y="178"/>
                  </a:lnTo>
                  <a:lnTo>
                    <a:pt x="445" y="0"/>
                  </a:lnTo>
                  <a:lnTo>
                    <a:pt x="1158" y="926"/>
                  </a:lnTo>
                  <a:cubicBezTo>
                    <a:pt x="1235" y="1028"/>
                    <a:pt x="1213" y="1173"/>
                    <a:pt x="1110" y="1247"/>
                  </a:cubicBezTo>
                  <a:lnTo>
                    <a:pt x="66" y="1255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8952ACC5-5806-3A8E-0348-5142399A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087"/>
              <a:ext cx="220" cy="299"/>
            </a:xfrm>
            <a:custGeom>
              <a:avLst/>
              <a:gdLst>
                <a:gd name="T0" fmla="*/ 357 w 479"/>
                <a:gd name="T1" fmla="*/ 649 h 649"/>
                <a:gd name="T2" fmla="*/ 357 w 479"/>
                <a:gd name="T3" fmla="*/ 649 h 649"/>
                <a:gd name="T4" fmla="*/ 122 w 479"/>
                <a:gd name="T5" fmla="*/ 649 h 649"/>
                <a:gd name="T6" fmla="*/ 0 w 479"/>
                <a:gd name="T7" fmla="*/ 528 h 649"/>
                <a:gd name="T8" fmla="*/ 0 w 479"/>
                <a:gd name="T9" fmla="*/ 203 h 649"/>
                <a:gd name="T10" fmla="*/ 203 w 479"/>
                <a:gd name="T11" fmla="*/ 0 h 649"/>
                <a:gd name="T12" fmla="*/ 276 w 479"/>
                <a:gd name="T13" fmla="*/ 0 h 649"/>
                <a:gd name="T14" fmla="*/ 479 w 479"/>
                <a:gd name="T15" fmla="*/ 203 h 649"/>
                <a:gd name="T16" fmla="*/ 479 w 479"/>
                <a:gd name="T17" fmla="*/ 528 h 649"/>
                <a:gd name="T18" fmla="*/ 357 w 479"/>
                <a:gd name="T1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649">
                  <a:moveTo>
                    <a:pt x="357" y="649"/>
                  </a:moveTo>
                  <a:lnTo>
                    <a:pt x="357" y="649"/>
                  </a:lnTo>
                  <a:lnTo>
                    <a:pt x="122" y="649"/>
                  </a:lnTo>
                  <a:cubicBezTo>
                    <a:pt x="55" y="649"/>
                    <a:pt x="0" y="595"/>
                    <a:pt x="0" y="528"/>
                  </a:cubicBezTo>
                  <a:lnTo>
                    <a:pt x="0" y="203"/>
                  </a:lnTo>
                  <a:cubicBezTo>
                    <a:pt x="0" y="91"/>
                    <a:pt x="91" y="0"/>
                    <a:pt x="203" y="0"/>
                  </a:cubicBezTo>
                  <a:lnTo>
                    <a:pt x="276" y="0"/>
                  </a:lnTo>
                  <a:cubicBezTo>
                    <a:pt x="388" y="0"/>
                    <a:pt x="479" y="91"/>
                    <a:pt x="479" y="203"/>
                  </a:cubicBezTo>
                  <a:lnTo>
                    <a:pt x="479" y="528"/>
                  </a:lnTo>
                  <a:cubicBezTo>
                    <a:pt x="479" y="595"/>
                    <a:pt x="424" y="649"/>
                    <a:pt x="357" y="649"/>
                  </a:cubicBezTo>
                  <a:close/>
                </a:path>
              </a:pathLst>
            </a:custGeom>
            <a:solidFill>
              <a:srgbClr val="CC591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13D0135-1593-AF25-D4F8-2AA1FD3A4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793"/>
              <a:ext cx="687" cy="662"/>
            </a:xfrm>
            <a:custGeom>
              <a:avLst/>
              <a:gdLst>
                <a:gd name="T0" fmla="*/ 1177 w 1491"/>
                <a:gd name="T1" fmla="*/ 1437 h 1437"/>
                <a:gd name="T2" fmla="*/ 1177 w 1491"/>
                <a:gd name="T3" fmla="*/ 1437 h 1437"/>
                <a:gd name="T4" fmla="*/ 307 w 1491"/>
                <a:gd name="T5" fmla="*/ 1437 h 1437"/>
                <a:gd name="T6" fmla="*/ 0 w 1491"/>
                <a:gd name="T7" fmla="*/ 594 h 1437"/>
                <a:gd name="T8" fmla="*/ 0 w 1491"/>
                <a:gd name="T9" fmla="*/ 429 h 1437"/>
                <a:gd name="T10" fmla="*/ 430 w 1491"/>
                <a:gd name="T11" fmla="*/ 0 h 1437"/>
                <a:gd name="T12" fmla="*/ 1062 w 1491"/>
                <a:gd name="T13" fmla="*/ 0 h 1437"/>
                <a:gd name="T14" fmla="*/ 1491 w 1491"/>
                <a:gd name="T15" fmla="*/ 429 h 1437"/>
                <a:gd name="T16" fmla="*/ 1491 w 1491"/>
                <a:gd name="T17" fmla="*/ 594 h 1437"/>
                <a:gd name="T18" fmla="*/ 1177 w 1491"/>
                <a:gd name="T19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437">
                  <a:moveTo>
                    <a:pt x="1177" y="1437"/>
                  </a:moveTo>
                  <a:lnTo>
                    <a:pt x="1177" y="1437"/>
                  </a:lnTo>
                  <a:lnTo>
                    <a:pt x="307" y="1437"/>
                  </a:lnTo>
                  <a:cubicBezTo>
                    <a:pt x="171" y="1437"/>
                    <a:pt x="0" y="831"/>
                    <a:pt x="0" y="594"/>
                  </a:cubicBezTo>
                  <a:lnTo>
                    <a:pt x="0" y="429"/>
                  </a:lnTo>
                  <a:cubicBezTo>
                    <a:pt x="0" y="192"/>
                    <a:pt x="193" y="0"/>
                    <a:pt x="430" y="0"/>
                  </a:cubicBezTo>
                  <a:lnTo>
                    <a:pt x="1062" y="0"/>
                  </a:lnTo>
                  <a:cubicBezTo>
                    <a:pt x="1299" y="0"/>
                    <a:pt x="1491" y="192"/>
                    <a:pt x="1491" y="429"/>
                  </a:cubicBezTo>
                  <a:lnTo>
                    <a:pt x="1491" y="594"/>
                  </a:lnTo>
                  <a:cubicBezTo>
                    <a:pt x="1491" y="831"/>
                    <a:pt x="1307" y="1437"/>
                    <a:pt x="1177" y="1437"/>
                  </a:cubicBezTo>
                  <a:close/>
                </a:path>
              </a:pathLst>
            </a:custGeom>
            <a:solidFill>
              <a:srgbClr val="F3D63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9A611EDA-B1BB-78C2-1336-28F441DD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032"/>
              <a:ext cx="128" cy="93"/>
            </a:xfrm>
            <a:custGeom>
              <a:avLst/>
              <a:gdLst>
                <a:gd name="T0" fmla="*/ 46 w 278"/>
                <a:gd name="T1" fmla="*/ 0 h 201"/>
                <a:gd name="T2" fmla="*/ 46 w 278"/>
                <a:gd name="T3" fmla="*/ 0 h 201"/>
                <a:gd name="T4" fmla="*/ 77 w 278"/>
                <a:gd name="T5" fmla="*/ 131 h 201"/>
                <a:gd name="T6" fmla="*/ 118 w 278"/>
                <a:gd name="T7" fmla="*/ 0 h 201"/>
                <a:gd name="T8" fmla="*/ 160 w 278"/>
                <a:gd name="T9" fmla="*/ 0 h 201"/>
                <a:gd name="T10" fmla="*/ 202 w 278"/>
                <a:gd name="T11" fmla="*/ 131 h 201"/>
                <a:gd name="T12" fmla="*/ 233 w 278"/>
                <a:gd name="T13" fmla="*/ 0 h 201"/>
                <a:gd name="T14" fmla="*/ 278 w 278"/>
                <a:gd name="T15" fmla="*/ 0 h 201"/>
                <a:gd name="T16" fmla="*/ 224 w 278"/>
                <a:gd name="T17" fmla="*/ 201 h 201"/>
                <a:gd name="T18" fmla="*/ 183 w 278"/>
                <a:gd name="T19" fmla="*/ 201 h 201"/>
                <a:gd name="T20" fmla="*/ 139 w 278"/>
                <a:gd name="T21" fmla="*/ 69 h 201"/>
                <a:gd name="T22" fmla="*/ 95 w 278"/>
                <a:gd name="T23" fmla="*/ 201 h 201"/>
                <a:gd name="T24" fmla="*/ 55 w 278"/>
                <a:gd name="T25" fmla="*/ 201 h 201"/>
                <a:gd name="T26" fmla="*/ 0 w 278"/>
                <a:gd name="T27" fmla="*/ 0 h 201"/>
                <a:gd name="T28" fmla="*/ 46 w 278"/>
                <a:gd name="T2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201">
                  <a:moveTo>
                    <a:pt x="46" y="0"/>
                  </a:moveTo>
                  <a:lnTo>
                    <a:pt x="46" y="0"/>
                  </a:lnTo>
                  <a:lnTo>
                    <a:pt x="77" y="131"/>
                  </a:lnTo>
                  <a:lnTo>
                    <a:pt x="118" y="0"/>
                  </a:lnTo>
                  <a:lnTo>
                    <a:pt x="160" y="0"/>
                  </a:lnTo>
                  <a:lnTo>
                    <a:pt x="202" y="131"/>
                  </a:lnTo>
                  <a:lnTo>
                    <a:pt x="233" y="0"/>
                  </a:lnTo>
                  <a:lnTo>
                    <a:pt x="278" y="0"/>
                  </a:lnTo>
                  <a:lnTo>
                    <a:pt x="224" y="201"/>
                  </a:lnTo>
                  <a:lnTo>
                    <a:pt x="183" y="201"/>
                  </a:lnTo>
                  <a:lnTo>
                    <a:pt x="139" y="69"/>
                  </a:lnTo>
                  <a:lnTo>
                    <a:pt x="95" y="201"/>
                  </a:lnTo>
                  <a:lnTo>
                    <a:pt x="55" y="201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0C53260-CDA7-68F0-C9B8-C75B48DD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032"/>
              <a:ext cx="53" cy="93"/>
            </a:xfrm>
            <a:custGeom>
              <a:avLst/>
              <a:gdLst>
                <a:gd name="T0" fmla="*/ 0 w 116"/>
                <a:gd name="T1" fmla="*/ 0 h 201"/>
                <a:gd name="T2" fmla="*/ 0 w 116"/>
                <a:gd name="T3" fmla="*/ 0 h 201"/>
                <a:gd name="T4" fmla="*/ 116 w 116"/>
                <a:gd name="T5" fmla="*/ 0 h 201"/>
                <a:gd name="T6" fmla="*/ 116 w 116"/>
                <a:gd name="T7" fmla="*/ 39 h 201"/>
                <a:gd name="T8" fmla="*/ 40 w 116"/>
                <a:gd name="T9" fmla="*/ 39 h 201"/>
                <a:gd name="T10" fmla="*/ 40 w 116"/>
                <a:gd name="T11" fmla="*/ 82 h 201"/>
                <a:gd name="T12" fmla="*/ 107 w 116"/>
                <a:gd name="T13" fmla="*/ 82 h 201"/>
                <a:gd name="T14" fmla="*/ 107 w 116"/>
                <a:gd name="T15" fmla="*/ 117 h 201"/>
                <a:gd name="T16" fmla="*/ 40 w 116"/>
                <a:gd name="T17" fmla="*/ 117 h 201"/>
                <a:gd name="T18" fmla="*/ 40 w 116"/>
                <a:gd name="T19" fmla="*/ 163 h 201"/>
                <a:gd name="T20" fmla="*/ 116 w 116"/>
                <a:gd name="T21" fmla="*/ 163 h 201"/>
                <a:gd name="T22" fmla="*/ 116 w 116"/>
                <a:gd name="T23" fmla="*/ 201 h 201"/>
                <a:gd name="T24" fmla="*/ 0 w 116"/>
                <a:gd name="T25" fmla="*/ 201 h 201"/>
                <a:gd name="T26" fmla="*/ 0 w 116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201">
                  <a:moveTo>
                    <a:pt x="0" y="0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116" y="39"/>
                  </a:lnTo>
                  <a:lnTo>
                    <a:pt x="40" y="39"/>
                  </a:lnTo>
                  <a:lnTo>
                    <a:pt x="40" y="82"/>
                  </a:lnTo>
                  <a:lnTo>
                    <a:pt x="107" y="82"/>
                  </a:lnTo>
                  <a:lnTo>
                    <a:pt x="107" y="117"/>
                  </a:lnTo>
                  <a:lnTo>
                    <a:pt x="40" y="117"/>
                  </a:lnTo>
                  <a:lnTo>
                    <a:pt x="40" y="163"/>
                  </a:lnTo>
                  <a:lnTo>
                    <a:pt x="116" y="163"/>
                  </a:lnTo>
                  <a:lnTo>
                    <a:pt x="116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F365FF5-902C-BE22-C916-97FD02EB4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7" y="2032"/>
              <a:ext cx="67" cy="93"/>
            </a:xfrm>
            <a:custGeom>
              <a:avLst/>
              <a:gdLst>
                <a:gd name="T0" fmla="*/ 104 w 146"/>
                <a:gd name="T1" fmla="*/ 141 h 201"/>
                <a:gd name="T2" fmla="*/ 104 w 146"/>
                <a:gd name="T3" fmla="*/ 141 h 201"/>
                <a:gd name="T4" fmla="*/ 80 w 146"/>
                <a:gd name="T5" fmla="*/ 117 h 201"/>
                <a:gd name="T6" fmla="*/ 40 w 146"/>
                <a:gd name="T7" fmla="*/ 117 h 201"/>
                <a:gd name="T8" fmla="*/ 40 w 146"/>
                <a:gd name="T9" fmla="*/ 163 h 201"/>
                <a:gd name="T10" fmla="*/ 80 w 146"/>
                <a:gd name="T11" fmla="*/ 163 h 201"/>
                <a:gd name="T12" fmla="*/ 104 w 146"/>
                <a:gd name="T13" fmla="*/ 141 h 201"/>
                <a:gd name="T14" fmla="*/ 40 w 146"/>
                <a:gd name="T15" fmla="*/ 83 h 201"/>
                <a:gd name="T16" fmla="*/ 40 w 146"/>
                <a:gd name="T17" fmla="*/ 83 h 201"/>
                <a:gd name="T18" fmla="*/ 74 w 146"/>
                <a:gd name="T19" fmla="*/ 83 h 201"/>
                <a:gd name="T20" fmla="*/ 98 w 146"/>
                <a:gd name="T21" fmla="*/ 61 h 201"/>
                <a:gd name="T22" fmla="*/ 74 w 146"/>
                <a:gd name="T23" fmla="*/ 39 h 201"/>
                <a:gd name="T24" fmla="*/ 40 w 146"/>
                <a:gd name="T25" fmla="*/ 39 h 201"/>
                <a:gd name="T26" fmla="*/ 40 w 146"/>
                <a:gd name="T27" fmla="*/ 83 h 201"/>
                <a:gd name="T28" fmla="*/ 146 w 146"/>
                <a:gd name="T29" fmla="*/ 145 h 201"/>
                <a:gd name="T30" fmla="*/ 146 w 146"/>
                <a:gd name="T31" fmla="*/ 145 h 201"/>
                <a:gd name="T32" fmla="*/ 82 w 146"/>
                <a:gd name="T33" fmla="*/ 201 h 201"/>
                <a:gd name="T34" fmla="*/ 0 w 146"/>
                <a:gd name="T35" fmla="*/ 201 h 201"/>
                <a:gd name="T36" fmla="*/ 0 w 146"/>
                <a:gd name="T37" fmla="*/ 0 h 201"/>
                <a:gd name="T38" fmla="*/ 77 w 146"/>
                <a:gd name="T39" fmla="*/ 1 h 201"/>
                <a:gd name="T40" fmla="*/ 141 w 146"/>
                <a:gd name="T41" fmla="*/ 57 h 201"/>
                <a:gd name="T42" fmla="*/ 120 w 146"/>
                <a:gd name="T43" fmla="*/ 99 h 201"/>
                <a:gd name="T44" fmla="*/ 146 w 146"/>
                <a:gd name="T45" fmla="*/ 1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01">
                  <a:moveTo>
                    <a:pt x="104" y="141"/>
                  </a:moveTo>
                  <a:lnTo>
                    <a:pt x="104" y="141"/>
                  </a:lnTo>
                  <a:cubicBezTo>
                    <a:pt x="104" y="126"/>
                    <a:pt x="94" y="117"/>
                    <a:pt x="80" y="117"/>
                  </a:cubicBezTo>
                  <a:lnTo>
                    <a:pt x="40" y="117"/>
                  </a:lnTo>
                  <a:lnTo>
                    <a:pt x="40" y="163"/>
                  </a:lnTo>
                  <a:lnTo>
                    <a:pt x="80" y="163"/>
                  </a:lnTo>
                  <a:cubicBezTo>
                    <a:pt x="94" y="163"/>
                    <a:pt x="104" y="154"/>
                    <a:pt x="104" y="141"/>
                  </a:cubicBezTo>
                  <a:close/>
                  <a:moveTo>
                    <a:pt x="40" y="83"/>
                  </a:moveTo>
                  <a:lnTo>
                    <a:pt x="40" y="83"/>
                  </a:lnTo>
                  <a:lnTo>
                    <a:pt x="74" y="83"/>
                  </a:lnTo>
                  <a:cubicBezTo>
                    <a:pt x="89" y="83"/>
                    <a:pt x="98" y="74"/>
                    <a:pt x="98" y="61"/>
                  </a:cubicBezTo>
                  <a:cubicBezTo>
                    <a:pt x="98" y="47"/>
                    <a:pt x="88" y="39"/>
                    <a:pt x="74" y="39"/>
                  </a:cubicBezTo>
                  <a:lnTo>
                    <a:pt x="40" y="39"/>
                  </a:lnTo>
                  <a:lnTo>
                    <a:pt x="40" y="83"/>
                  </a:lnTo>
                  <a:close/>
                  <a:moveTo>
                    <a:pt x="146" y="145"/>
                  </a:moveTo>
                  <a:lnTo>
                    <a:pt x="146" y="145"/>
                  </a:lnTo>
                  <a:cubicBezTo>
                    <a:pt x="146" y="178"/>
                    <a:pt x="122" y="201"/>
                    <a:pt x="82" y="201"/>
                  </a:cubicBezTo>
                  <a:lnTo>
                    <a:pt x="0" y="201"/>
                  </a:lnTo>
                  <a:lnTo>
                    <a:pt x="0" y="0"/>
                  </a:lnTo>
                  <a:lnTo>
                    <a:pt x="77" y="1"/>
                  </a:lnTo>
                  <a:cubicBezTo>
                    <a:pt x="117" y="1"/>
                    <a:pt x="141" y="24"/>
                    <a:pt x="141" y="57"/>
                  </a:cubicBezTo>
                  <a:cubicBezTo>
                    <a:pt x="141" y="76"/>
                    <a:pt x="133" y="91"/>
                    <a:pt x="120" y="99"/>
                  </a:cubicBezTo>
                  <a:cubicBezTo>
                    <a:pt x="138" y="108"/>
                    <a:pt x="146" y="124"/>
                    <a:pt x="146" y="145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823C424-ED30-C1CF-D112-44F0218709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7" y="2032"/>
              <a:ext cx="67" cy="93"/>
            </a:xfrm>
            <a:custGeom>
              <a:avLst/>
              <a:gdLst>
                <a:gd name="T0" fmla="*/ 104 w 146"/>
                <a:gd name="T1" fmla="*/ 141 h 201"/>
                <a:gd name="T2" fmla="*/ 104 w 146"/>
                <a:gd name="T3" fmla="*/ 141 h 201"/>
                <a:gd name="T4" fmla="*/ 80 w 146"/>
                <a:gd name="T5" fmla="*/ 117 h 201"/>
                <a:gd name="T6" fmla="*/ 40 w 146"/>
                <a:gd name="T7" fmla="*/ 117 h 201"/>
                <a:gd name="T8" fmla="*/ 40 w 146"/>
                <a:gd name="T9" fmla="*/ 163 h 201"/>
                <a:gd name="T10" fmla="*/ 80 w 146"/>
                <a:gd name="T11" fmla="*/ 163 h 201"/>
                <a:gd name="T12" fmla="*/ 104 w 146"/>
                <a:gd name="T13" fmla="*/ 141 h 201"/>
                <a:gd name="T14" fmla="*/ 40 w 146"/>
                <a:gd name="T15" fmla="*/ 83 h 201"/>
                <a:gd name="T16" fmla="*/ 40 w 146"/>
                <a:gd name="T17" fmla="*/ 83 h 201"/>
                <a:gd name="T18" fmla="*/ 74 w 146"/>
                <a:gd name="T19" fmla="*/ 83 h 201"/>
                <a:gd name="T20" fmla="*/ 98 w 146"/>
                <a:gd name="T21" fmla="*/ 61 h 201"/>
                <a:gd name="T22" fmla="*/ 74 w 146"/>
                <a:gd name="T23" fmla="*/ 39 h 201"/>
                <a:gd name="T24" fmla="*/ 40 w 146"/>
                <a:gd name="T25" fmla="*/ 39 h 201"/>
                <a:gd name="T26" fmla="*/ 40 w 146"/>
                <a:gd name="T27" fmla="*/ 83 h 201"/>
                <a:gd name="T28" fmla="*/ 146 w 146"/>
                <a:gd name="T29" fmla="*/ 145 h 201"/>
                <a:gd name="T30" fmla="*/ 146 w 146"/>
                <a:gd name="T31" fmla="*/ 145 h 201"/>
                <a:gd name="T32" fmla="*/ 82 w 146"/>
                <a:gd name="T33" fmla="*/ 201 h 201"/>
                <a:gd name="T34" fmla="*/ 0 w 146"/>
                <a:gd name="T35" fmla="*/ 201 h 201"/>
                <a:gd name="T36" fmla="*/ 0 w 146"/>
                <a:gd name="T37" fmla="*/ 0 h 201"/>
                <a:gd name="T38" fmla="*/ 77 w 146"/>
                <a:gd name="T39" fmla="*/ 1 h 201"/>
                <a:gd name="T40" fmla="*/ 141 w 146"/>
                <a:gd name="T41" fmla="*/ 57 h 201"/>
                <a:gd name="T42" fmla="*/ 120 w 146"/>
                <a:gd name="T43" fmla="*/ 99 h 201"/>
                <a:gd name="T44" fmla="*/ 146 w 146"/>
                <a:gd name="T45" fmla="*/ 1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01">
                  <a:moveTo>
                    <a:pt x="104" y="141"/>
                  </a:moveTo>
                  <a:lnTo>
                    <a:pt x="104" y="141"/>
                  </a:lnTo>
                  <a:cubicBezTo>
                    <a:pt x="104" y="126"/>
                    <a:pt x="94" y="117"/>
                    <a:pt x="80" y="117"/>
                  </a:cubicBezTo>
                  <a:lnTo>
                    <a:pt x="40" y="117"/>
                  </a:lnTo>
                  <a:lnTo>
                    <a:pt x="40" y="163"/>
                  </a:lnTo>
                  <a:lnTo>
                    <a:pt x="80" y="163"/>
                  </a:lnTo>
                  <a:cubicBezTo>
                    <a:pt x="94" y="163"/>
                    <a:pt x="104" y="154"/>
                    <a:pt x="104" y="141"/>
                  </a:cubicBezTo>
                  <a:close/>
                  <a:moveTo>
                    <a:pt x="40" y="83"/>
                  </a:moveTo>
                  <a:lnTo>
                    <a:pt x="40" y="83"/>
                  </a:lnTo>
                  <a:lnTo>
                    <a:pt x="74" y="83"/>
                  </a:lnTo>
                  <a:cubicBezTo>
                    <a:pt x="89" y="83"/>
                    <a:pt x="98" y="74"/>
                    <a:pt x="98" y="61"/>
                  </a:cubicBezTo>
                  <a:cubicBezTo>
                    <a:pt x="98" y="47"/>
                    <a:pt x="88" y="39"/>
                    <a:pt x="74" y="39"/>
                  </a:cubicBezTo>
                  <a:lnTo>
                    <a:pt x="40" y="39"/>
                  </a:lnTo>
                  <a:lnTo>
                    <a:pt x="40" y="83"/>
                  </a:lnTo>
                  <a:close/>
                  <a:moveTo>
                    <a:pt x="146" y="145"/>
                  </a:moveTo>
                  <a:lnTo>
                    <a:pt x="146" y="145"/>
                  </a:lnTo>
                  <a:cubicBezTo>
                    <a:pt x="146" y="178"/>
                    <a:pt x="123" y="201"/>
                    <a:pt x="82" y="201"/>
                  </a:cubicBezTo>
                  <a:lnTo>
                    <a:pt x="0" y="201"/>
                  </a:lnTo>
                  <a:lnTo>
                    <a:pt x="0" y="0"/>
                  </a:lnTo>
                  <a:lnTo>
                    <a:pt x="77" y="1"/>
                  </a:lnTo>
                  <a:cubicBezTo>
                    <a:pt x="117" y="1"/>
                    <a:pt x="141" y="24"/>
                    <a:pt x="141" y="57"/>
                  </a:cubicBezTo>
                  <a:cubicBezTo>
                    <a:pt x="141" y="76"/>
                    <a:pt x="133" y="91"/>
                    <a:pt x="120" y="99"/>
                  </a:cubicBezTo>
                  <a:cubicBezTo>
                    <a:pt x="138" y="108"/>
                    <a:pt x="146" y="124"/>
                    <a:pt x="146" y="145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67C0A02-8A84-3A70-8808-C75671C8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085"/>
              <a:ext cx="58" cy="13"/>
            </a:xfrm>
            <a:custGeom>
              <a:avLst/>
              <a:gdLst>
                <a:gd name="T0" fmla="*/ 126 w 126"/>
                <a:gd name="T1" fmla="*/ 28 h 28"/>
                <a:gd name="T2" fmla="*/ 126 w 126"/>
                <a:gd name="T3" fmla="*/ 28 h 28"/>
                <a:gd name="T4" fmla="*/ 0 w 126"/>
                <a:gd name="T5" fmla="*/ 28 h 28"/>
                <a:gd name="T6" fmla="*/ 0 w 126"/>
                <a:gd name="T7" fmla="*/ 0 h 28"/>
                <a:gd name="T8" fmla="*/ 126 w 126"/>
                <a:gd name="T9" fmla="*/ 0 h 28"/>
                <a:gd name="T10" fmla="*/ 126 w 126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8">
                  <a:moveTo>
                    <a:pt x="126" y="28"/>
                  </a:moveTo>
                  <a:lnTo>
                    <a:pt x="126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28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FACA357F-32D2-C919-8A58-91F5108F3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" y="2165"/>
              <a:ext cx="69" cy="92"/>
            </a:xfrm>
            <a:custGeom>
              <a:avLst/>
              <a:gdLst>
                <a:gd name="T0" fmla="*/ 77 w 149"/>
                <a:gd name="T1" fmla="*/ 99 h 201"/>
                <a:gd name="T2" fmla="*/ 77 w 149"/>
                <a:gd name="T3" fmla="*/ 99 h 201"/>
                <a:gd name="T4" fmla="*/ 108 w 149"/>
                <a:gd name="T5" fmla="*/ 68 h 201"/>
                <a:gd name="T6" fmla="*/ 78 w 149"/>
                <a:gd name="T7" fmla="*/ 38 h 201"/>
                <a:gd name="T8" fmla="*/ 40 w 149"/>
                <a:gd name="T9" fmla="*/ 38 h 201"/>
                <a:gd name="T10" fmla="*/ 40 w 149"/>
                <a:gd name="T11" fmla="*/ 99 h 201"/>
                <a:gd name="T12" fmla="*/ 77 w 149"/>
                <a:gd name="T13" fmla="*/ 99 h 201"/>
                <a:gd name="T14" fmla="*/ 0 w 149"/>
                <a:gd name="T15" fmla="*/ 0 h 201"/>
                <a:gd name="T16" fmla="*/ 0 w 149"/>
                <a:gd name="T17" fmla="*/ 0 h 201"/>
                <a:gd name="T18" fmla="*/ 81 w 149"/>
                <a:gd name="T19" fmla="*/ 0 h 201"/>
                <a:gd name="T20" fmla="*/ 149 w 149"/>
                <a:gd name="T21" fmla="*/ 68 h 201"/>
                <a:gd name="T22" fmla="*/ 80 w 149"/>
                <a:gd name="T23" fmla="*/ 137 h 201"/>
                <a:gd name="T24" fmla="*/ 40 w 149"/>
                <a:gd name="T25" fmla="*/ 137 h 201"/>
                <a:gd name="T26" fmla="*/ 40 w 149"/>
                <a:gd name="T27" fmla="*/ 201 h 201"/>
                <a:gd name="T28" fmla="*/ 0 w 149"/>
                <a:gd name="T29" fmla="*/ 201 h 201"/>
                <a:gd name="T30" fmla="*/ 0 w 149"/>
                <a:gd name="T3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201">
                  <a:moveTo>
                    <a:pt x="77" y="99"/>
                  </a:moveTo>
                  <a:lnTo>
                    <a:pt x="77" y="99"/>
                  </a:lnTo>
                  <a:cubicBezTo>
                    <a:pt x="98" y="99"/>
                    <a:pt x="108" y="85"/>
                    <a:pt x="108" y="68"/>
                  </a:cubicBezTo>
                  <a:cubicBezTo>
                    <a:pt x="108" y="51"/>
                    <a:pt x="98" y="38"/>
                    <a:pt x="78" y="38"/>
                  </a:cubicBezTo>
                  <a:lnTo>
                    <a:pt x="40" y="38"/>
                  </a:lnTo>
                  <a:lnTo>
                    <a:pt x="40" y="99"/>
                  </a:lnTo>
                  <a:lnTo>
                    <a:pt x="77" y="9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81" y="0"/>
                  </a:lnTo>
                  <a:cubicBezTo>
                    <a:pt x="122" y="0"/>
                    <a:pt x="149" y="28"/>
                    <a:pt x="149" y="68"/>
                  </a:cubicBezTo>
                  <a:cubicBezTo>
                    <a:pt x="149" y="108"/>
                    <a:pt x="123" y="137"/>
                    <a:pt x="80" y="137"/>
                  </a:cubicBezTo>
                  <a:lnTo>
                    <a:pt x="40" y="137"/>
                  </a:lnTo>
                  <a:lnTo>
                    <a:pt x="4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DA5A9F1-03B0-CEA4-FA6C-522FCBBFB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7" y="2163"/>
              <a:ext cx="94" cy="97"/>
            </a:xfrm>
            <a:custGeom>
              <a:avLst/>
              <a:gdLst>
                <a:gd name="T0" fmla="*/ 159 w 203"/>
                <a:gd name="T1" fmla="*/ 105 h 210"/>
                <a:gd name="T2" fmla="*/ 159 w 203"/>
                <a:gd name="T3" fmla="*/ 105 h 210"/>
                <a:gd name="T4" fmla="*/ 102 w 203"/>
                <a:gd name="T5" fmla="*/ 41 h 210"/>
                <a:gd name="T6" fmla="*/ 44 w 203"/>
                <a:gd name="T7" fmla="*/ 104 h 210"/>
                <a:gd name="T8" fmla="*/ 102 w 203"/>
                <a:gd name="T9" fmla="*/ 169 h 210"/>
                <a:gd name="T10" fmla="*/ 159 w 203"/>
                <a:gd name="T11" fmla="*/ 105 h 210"/>
                <a:gd name="T12" fmla="*/ 0 w 203"/>
                <a:gd name="T13" fmla="*/ 104 h 210"/>
                <a:gd name="T14" fmla="*/ 0 w 203"/>
                <a:gd name="T15" fmla="*/ 104 h 210"/>
                <a:gd name="T16" fmla="*/ 102 w 203"/>
                <a:gd name="T17" fmla="*/ 0 h 210"/>
                <a:gd name="T18" fmla="*/ 203 w 203"/>
                <a:gd name="T19" fmla="*/ 104 h 210"/>
                <a:gd name="T20" fmla="*/ 102 w 203"/>
                <a:gd name="T21" fmla="*/ 210 h 210"/>
                <a:gd name="T22" fmla="*/ 0 w 203"/>
                <a:gd name="T23" fmla="*/ 1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210">
                  <a:moveTo>
                    <a:pt x="159" y="105"/>
                  </a:moveTo>
                  <a:lnTo>
                    <a:pt x="159" y="105"/>
                  </a:lnTo>
                  <a:cubicBezTo>
                    <a:pt x="159" y="67"/>
                    <a:pt x="135" y="41"/>
                    <a:pt x="102" y="41"/>
                  </a:cubicBezTo>
                  <a:cubicBezTo>
                    <a:pt x="68" y="41"/>
                    <a:pt x="44" y="66"/>
                    <a:pt x="44" y="104"/>
                  </a:cubicBezTo>
                  <a:cubicBezTo>
                    <a:pt x="44" y="143"/>
                    <a:pt x="68" y="169"/>
                    <a:pt x="102" y="169"/>
                  </a:cubicBezTo>
                  <a:cubicBezTo>
                    <a:pt x="135" y="169"/>
                    <a:pt x="159" y="143"/>
                    <a:pt x="159" y="105"/>
                  </a:cubicBezTo>
                  <a:close/>
                  <a:moveTo>
                    <a:pt x="0" y="104"/>
                  </a:moveTo>
                  <a:lnTo>
                    <a:pt x="0" y="104"/>
                  </a:lnTo>
                  <a:cubicBezTo>
                    <a:pt x="0" y="44"/>
                    <a:pt x="42" y="0"/>
                    <a:pt x="102" y="0"/>
                  </a:cubicBezTo>
                  <a:cubicBezTo>
                    <a:pt x="162" y="0"/>
                    <a:pt x="203" y="44"/>
                    <a:pt x="203" y="104"/>
                  </a:cubicBezTo>
                  <a:cubicBezTo>
                    <a:pt x="203" y="165"/>
                    <a:pt x="161" y="210"/>
                    <a:pt x="102" y="210"/>
                  </a:cubicBezTo>
                  <a:cubicBezTo>
                    <a:pt x="41" y="210"/>
                    <a:pt x="0" y="165"/>
                    <a:pt x="0" y="104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A43ADF2-F9F3-83C8-AE47-E341503422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3" y="2165"/>
              <a:ext cx="70" cy="92"/>
            </a:xfrm>
            <a:custGeom>
              <a:avLst/>
              <a:gdLst>
                <a:gd name="T0" fmla="*/ 39 w 152"/>
                <a:gd name="T1" fmla="*/ 97 h 201"/>
                <a:gd name="T2" fmla="*/ 39 w 152"/>
                <a:gd name="T3" fmla="*/ 97 h 201"/>
                <a:gd name="T4" fmla="*/ 81 w 152"/>
                <a:gd name="T5" fmla="*/ 97 h 201"/>
                <a:gd name="T6" fmla="*/ 111 w 152"/>
                <a:gd name="T7" fmla="*/ 67 h 201"/>
                <a:gd name="T8" fmla="*/ 81 w 152"/>
                <a:gd name="T9" fmla="*/ 38 h 201"/>
                <a:gd name="T10" fmla="*/ 39 w 152"/>
                <a:gd name="T11" fmla="*/ 38 h 201"/>
                <a:gd name="T12" fmla="*/ 39 w 152"/>
                <a:gd name="T13" fmla="*/ 97 h 201"/>
                <a:gd name="T14" fmla="*/ 120 w 152"/>
                <a:gd name="T15" fmla="*/ 124 h 201"/>
                <a:gd name="T16" fmla="*/ 120 w 152"/>
                <a:gd name="T17" fmla="*/ 124 h 201"/>
                <a:gd name="T18" fmla="*/ 151 w 152"/>
                <a:gd name="T19" fmla="*/ 201 h 201"/>
                <a:gd name="T20" fmla="*/ 107 w 152"/>
                <a:gd name="T21" fmla="*/ 201 h 201"/>
                <a:gd name="T22" fmla="*/ 81 w 152"/>
                <a:gd name="T23" fmla="*/ 133 h 201"/>
                <a:gd name="T24" fmla="*/ 39 w 152"/>
                <a:gd name="T25" fmla="*/ 133 h 201"/>
                <a:gd name="T26" fmla="*/ 39 w 152"/>
                <a:gd name="T27" fmla="*/ 201 h 201"/>
                <a:gd name="T28" fmla="*/ 0 w 152"/>
                <a:gd name="T29" fmla="*/ 201 h 201"/>
                <a:gd name="T30" fmla="*/ 0 w 152"/>
                <a:gd name="T31" fmla="*/ 0 h 201"/>
                <a:gd name="T32" fmla="*/ 83 w 152"/>
                <a:gd name="T33" fmla="*/ 0 h 201"/>
                <a:gd name="T34" fmla="*/ 152 w 152"/>
                <a:gd name="T35" fmla="*/ 67 h 201"/>
                <a:gd name="T36" fmla="*/ 120 w 152"/>
                <a:gd name="T37" fmla="*/ 12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01">
                  <a:moveTo>
                    <a:pt x="39" y="97"/>
                  </a:moveTo>
                  <a:lnTo>
                    <a:pt x="39" y="97"/>
                  </a:lnTo>
                  <a:lnTo>
                    <a:pt x="81" y="97"/>
                  </a:lnTo>
                  <a:cubicBezTo>
                    <a:pt x="101" y="97"/>
                    <a:pt x="111" y="83"/>
                    <a:pt x="111" y="67"/>
                  </a:cubicBezTo>
                  <a:cubicBezTo>
                    <a:pt x="111" y="51"/>
                    <a:pt x="101" y="38"/>
                    <a:pt x="81" y="38"/>
                  </a:cubicBezTo>
                  <a:lnTo>
                    <a:pt x="39" y="38"/>
                  </a:lnTo>
                  <a:lnTo>
                    <a:pt x="39" y="97"/>
                  </a:lnTo>
                  <a:close/>
                  <a:moveTo>
                    <a:pt x="120" y="124"/>
                  </a:moveTo>
                  <a:lnTo>
                    <a:pt x="120" y="124"/>
                  </a:lnTo>
                  <a:lnTo>
                    <a:pt x="151" y="201"/>
                  </a:lnTo>
                  <a:lnTo>
                    <a:pt x="107" y="201"/>
                  </a:lnTo>
                  <a:lnTo>
                    <a:pt x="81" y="133"/>
                  </a:lnTo>
                  <a:lnTo>
                    <a:pt x="39" y="133"/>
                  </a:lnTo>
                  <a:lnTo>
                    <a:pt x="39" y="201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83" y="0"/>
                  </a:lnTo>
                  <a:cubicBezTo>
                    <a:pt x="125" y="0"/>
                    <a:pt x="152" y="28"/>
                    <a:pt x="152" y="67"/>
                  </a:cubicBezTo>
                  <a:cubicBezTo>
                    <a:pt x="152" y="92"/>
                    <a:pt x="140" y="113"/>
                    <a:pt x="120" y="124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E289AA04-79EC-BBBF-600A-AA3C8E5A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2165"/>
              <a:ext cx="66" cy="92"/>
            </a:xfrm>
            <a:custGeom>
              <a:avLst/>
              <a:gdLst>
                <a:gd name="T0" fmla="*/ 144 w 144"/>
                <a:gd name="T1" fmla="*/ 38 h 201"/>
                <a:gd name="T2" fmla="*/ 144 w 144"/>
                <a:gd name="T3" fmla="*/ 38 h 201"/>
                <a:gd name="T4" fmla="*/ 92 w 144"/>
                <a:gd name="T5" fmla="*/ 38 h 201"/>
                <a:gd name="T6" fmla="*/ 92 w 144"/>
                <a:gd name="T7" fmla="*/ 201 h 201"/>
                <a:gd name="T8" fmla="*/ 52 w 144"/>
                <a:gd name="T9" fmla="*/ 201 h 201"/>
                <a:gd name="T10" fmla="*/ 52 w 144"/>
                <a:gd name="T11" fmla="*/ 38 h 201"/>
                <a:gd name="T12" fmla="*/ 0 w 144"/>
                <a:gd name="T13" fmla="*/ 38 h 201"/>
                <a:gd name="T14" fmla="*/ 0 w 144"/>
                <a:gd name="T15" fmla="*/ 0 h 201"/>
                <a:gd name="T16" fmla="*/ 144 w 144"/>
                <a:gd name="T17" fmla="*/ 0 h 201"/>
                <a:gd name="T18" fmla="*/ 144 w 144"/>
                <a:gd name="T19" fmla="*/ 3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201">
                  <a:moveTo>
                    <a:pt x="144" y="38"/>
                  </a:moveTo>
                  <a:lnTo>
                    <a:pt x="144" y="38"/>
                  </a:lnTo>
                  <a:lnTo>
                    <a:pt x="92" y="38"/>
                  </a:lnTo>
                  <a:lnTo>
                    <a:pt x="92" y="201"/>
                  </a:lnTo>
                  <a:lnTo>
                    <a:pt x="52" y="201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38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C0D95AA-E5E5-D02E-454D-269D9ED76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0" y="2165"/>
              <a:ext cx="86" cy="92"/>
            </a:xfrm>
            <a:custGeom>
              <a:avLst/>
              <a:gdLst>
                <a:gd name="T0" fmla="*/ 115 w 185"/>
                <a:gd name="T1" fmla="*/ 130 h 201"/>
                <a:gd name="T2" fmla="*/ 115 w 185"/>
                <a:gd name="T3" fmla="*/ 130 h 201"/>
                <a:gd name="T4" fmla="*/ 104 w 185"/>
                <a:gd name="T5" fmla="*/ 97 h 201"/>
                <a:gd name="T6" fmla="*/ 93 w 185"/>
                <a:gd name="T7" fmla="*/ 57 h 201"/>
                <a:gd name="T8" fmla="*/ 81 w 185"/>
                <a:gd name="T9" fmla="*/ 97 h 201"/>
                <a:gd name="T10" fmla="*/ 70 w 185"/>
                <a:gd name="T11" fmla="*/ 130 h 201"/>
                <a:gd name="T12" fmla="*/ 115 w 185"/>
                <a:gd name="T13" fmla="*/ 130 h 201"/>
                <a:gd name="T14" fmla="*/ 126 w 185"/>
                <a:gd name="T15" fmla="*/ 167 h 201"/>
                <a:gd name="T16" fmla="*/ 126 w 185"/>
                <a:gd name="T17" fmla="*/ 167 h 201"/>
                <a:gd name="T18" fmla="*/ 59 w 185"/>
                <a:gd name="T19" fmla="*/ 167 h 201"/>
                <a:gd name="T20" fmla="*/ 48 w 185"/>
                <a:gd name="T21" fmla="*/ 201 h 201"/>
                <a:gd name="T22" fmla="*/ 0 w 185"/>
                <a:gd name="T23" fmla="*/ 201 h 201"/>
                <a:gd name="T24" fmla="*/ 72 w 185"/>
                <a:gd name="T25" fmla="*/ 0 h 201"/>
                <a:gd name="T26" fmla="*/ 114 w 185"/>
                <a:gd name="T27" fmla="*/ 0 h 201"/>
                <a:gd name="T28" fmla="*/ 185 w 185"/>
                <a:gd name="T29" fmla="*/ 201 h 201"/>
                <a:gd name="T30" fmla="*/ 137 w 185"/>
                <a:gd name="T31" fmla="*/ 201 h 201"/>
                <a:gd name="T32" fmla="*/ 126 w 185"/>
                <a:gd name="T33" fmla="*/ 16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5" h="201">
                  <a:moveTo>
                    <a:pt x="115" y="130"/>
                  </a:moveTo>
                  <a:lnTo>
                    <a:pt x="115" y="130"/>
                  </a:lnTo>
                  <a:lnTo>
                    <a:pt x="104" y="97"/>
                  </a:lnTo>
                  <a:cubicBezTo>
                    <a:pt x="99" y="78"/>
                    <a:pt x="94" y="64"/>
                    <a:pt x="93" y="57"/>
                  </a:cubicBezTo>
                  <a:cubicBezTo>
                    <a:pt x="92" y="63"/>
                    <a:pt x="87" y="78"/>
                    <a:pt x="81" y="97"/>
                  </a:cubicBezTo>
                  <a:lnTo>
                    <a:pt x="70" y="130"/>
                  </a:lnTo>
                  <a:lnTo>
                    <a:pt x="115" y="130"/>
                  </a:lnTo>
                  <a:close/>
                  <a:moveTo>
                    <a:pt x="126" y="167"/>
                  </a:moveTo>
                  <a:lnTo>
                    <a:pt x="126" y="167"/>
                  </a:lnTo>
                  <a:lnTo>
                    <a:pt x="59" y="167"/>
                  </a:lnTo>
                  <a:lnTo>
                    <a:pt x="48" y="201"/>
                  </a:lnTo>
                  <a:lnTo>
                    <a:pt x="0" y="201"/>
                  </a:lnTo>
                  <a:lnTo>
                    <a:pt x="72" y="0"/>
                  </a:lnTo>
                  <a:lnTo>
                    <a:pt x="114" y="0"/>
                  </a:lnTo>
                  <a:lnTo>
                    <a:pt x="185" y="201"/>
                  </a:lnTo>
                  <a:lnTo>
                    <a:pt x="137" y="201"/>
                  </a:lnTo>
                  <a:lnTo>
                    <a:pt x="126" y="167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4DCE345-D761-D4CD-8EF8-8A0C43FF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165"/>
              <a:ext cx="57" cy="92"/>
            </a:xfrm>
            <a:custGeom>
              <a:avLst/>
              <a:gdLst>
                <a:gd name="T0" fmla="*/ 124 w 124"/>
                <a:gd name="T1" fmla="*/ 163 h 201"/>
                <a:gd name="T2" fmla="*/ 124 w 124"/>
                <a:gd name="T3" fmla="*/ 163 h 201"/>
                <a:gd name="T4" fmla="*/ 124 w 124"/>
                <a:gd name="T5" fmla="*/ 201 h 201"/>
                <a:gd name="T6" fmla="*/ 0 w 124"/>
                <a:gd name="T7" fmla="*/ 201 h 201"/>
                <a:gd name="T8" fmla="*/ 0 w 124"/>
                <a:gd name="T9" fmla="*/ 0 h 201"/>
                <a:gd name="T10" fmla="*/ 41 w 124"/>
                <a:gd name="T11" fmla="*/ 0 h 201"/>
                <a:gd name="T12" fmla="*/ 41 w 124"/>
                <a:gd name="T13" fmla="*/ 163 h 201"/>
                <a:gd name="T14" fmla="*/ 124 w 124"/>
                <a:gd name="T15" fmla="*/ 1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1">
                  <a:moveTo>
                    <a:pt x="124" y="163"/>
                  </a:moveTo>
                  <a:lnTo>
                    <a:pt x="124" y="163"/>
                  </a:lnTo>
                  <a:lnTo>
                    <a:pt x="124" y="201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63"/>
                  </a:lnTo>
                  <a:lnTo>
                    <a:pt x="124" y="163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48F694FF-7173-5E61-F860-B6F6C3390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393"/>
              <a:ext cx="142" cy="142"/>
            </a:xfrm>
            <a:custGeom>
              <a:avLst/>
              <a:gdLst>
                <a:gd name="T0" fmla="*/ 309 w 309"/>
                <a:gd name="T1" fmla="*/ 154 h 309"/>
                <a:gd name="T2" fmla="*/ 309 w 309"/>
                <a:gd name="T3" fmla="*/ 154 h 309"/>
                <a:gd name="T4" fmla="*/ 154 w 309"/>
                <a:gd name="T5" fmla="*/ 309 h 309"/>
                <a:gd name="T6" fmla="*/ 0 w 309"/>
                <a:gd name="T7" fmla="*/ 154 h 309"/>
                <a:gd name="T8" fmla="*/ 154 w 309"/>
                <a:gd name="T9" fmla="*/ 0 h 309"/>
                <a:gd name="T10" fmla="*/ 309 w 309"/>
                <a:gd name="T11" fmla="*/ 1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309">
                  <a:moveTo>
                    <a:pt x="309" y="154"/>
                  </a:moveTo>
                  <a:lnTo>
                    <a:pt x="309" y="154"/>
                  </a:lnTo>
                  <a:cubicBezTo>
                    <a:pt x="309" y="239"/>
                    <a:pt x="240" y="309"/>
                    <a:pt x="154" y="309"/>
                  </a:cubicBezTo>
                  <a:cubicBezTo>
                    <a:pt x="69" y="309"/>
                    <a:pt x="0" y="23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40" y="0"/>
                    <a:pt x="309" y="69"/>
                    <a:pt x="309" y="15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B34A0EDD-4E26-EE35-9A93-6FE9D08E8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445"/>
              <a:ext cx="68" cy="59"/>
            </a:xfrm>
            <a:custGeom>
              <a:avLst/>
              <a:gdLst>
                <a:gd name="T0" fmla="*/ 135 w 148"/>
                <a:gd name="T1" fmla="*/ 128 h 128"/>
                <a:gd name="T2" fmla="*/ 135 w 148"/>
                <a:gd name="T3" fmla="*/ 128 h 128"/>
                <a:gd name="T4" fmla="*/ 13 w 148"/>
                <a:gd name="T5" fmla="*/ 128 h 128"/>
                <a:gd name="T6" fmla="*/ 0 w 148"/>
                <a:gd name="T7" fmla="*/ 115 h 128"/>
                <a:gd name="T8" fmla="*/ 0 w 148"/>
                <a:gd name="T9" fmla="*/ 13 h 128"/>
                <a:gd name="T10" fmla="*/ 13 w 148"/>
                <a:gd name="T11" fmla="*/ 0 h 128"/>
                <a:gd name="T12" fmla="*/ 135 w 148"/>
                <a:gd name="T13" fmla="*/ 0 h 128"/>
                <a:gd name="T14" fmla="*/ 148 w 148"/>
                <a:gd name="T15" fmla="*/ 13 h 128"/>
                <a:gd name="T16" fmla="*/ 148 w 148"/>
                <a:gd name="T17" fmla="*/ 115 h 128"/>
                <a:gd name="T18" fmla="*/ 135 w 148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28">
                  <a:moveTo>
                    <a:pt x="135" y="128"/>
                  </a:moveTo>
                  <a:lnTo>
                    <a:pt x="135" y="128"/>
                  </a:lnTo>
                  <a:lnTo>
                    <a:pt x="13" y="128"/>
                  </a:lnTo>
                  <a:cubicBezTo>
                    <a:pt x="6" y="128"/>
                    <a:pt x="0" y="122"/>
                    <a:pt x="0" y="115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lnTo>
                    <a:pt x="135" y="0"/>
                  </a:lnTo>
                  <a:cubicBezTo>
                    <a:pt x="143" y="0"/>
                    <a:pt x="148" y="6"/>
                    <a:pt x="148" y="13"/>
                  </a:cubicBezTo>
                  <a:lnTo>
                    <a:pt x="148" y="115"/>
                  </a:lnTo>
                  <a:cubicBezTo>
                    <a:pt x="148" y="122"/>
                    <a:pt x="143" y="128"/>
                    <a:pt x="135" y="128"/>
                  </a:cubicBez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A73FFA99-470B-FBDF-BF9A-6F71DFD2A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2414"/>
              <a:ext cx="52" cy="35"/>
            </a:xfrm>
            <a:custGeom>
              <a:avLst/>
              <a:gdLst>
                <a:gd name="T0" fmla="*/ 25 w 113"/>
                <a:gd name="T1" fmla="*/ 68 h 76"/>
                <a:gd name="T2" fmla="*/ 25 w 113"/>
                <a:gd name="T3" fmla="*/ 68 h 76"/>
                <a:gd name="T4" fmla="*/ 25 w 113"/>
                <a:gd name="T5" fmla="*/ 66 h 76"/>
                <a:gd name="T6" fmla="*/ 36 w 113"/>
                <a:gd name="T7" fmla="*/ 36 h 76"/>
                <a:gd name="T8" fmla="*/ 57 w 113"/>
                <a:gd name="T9" fmla="*/ 26 h 76"/>
                <a:gd name="T10" fmla="*/ 77 w 113"/>
                <a:gd name="T11" fmla="*/ 36 h 76"/>
                <a:gd name="T12" fmla="*/ 87 w 113"/>
                <a:gd name="T13" fmla="*/ 67 h 76"/>
                <a:gd name="T14" fmla="*/ 87 w 113"/>
                <a:gd name="T15" fmla="*/ 68 h 76"/>
                <a:gd name="T16" fmla="*/ 86 w 113"/>
                <a:gd name="T17" fmla="*/ 76 h 76"/>
                <a:gd name="T18" fmla="*/ 112 w 113"/>
                <a:gd name="T19" fmla="*/ 69 h 76"/>
                <a:gd name="T20" fmla="*/ 112 w 113"/>
                <a:gd name="T21" fmla="*/ 67 h 76"/>
                <a:gd name="T22" fmla="*/ 57 w 113"/>
                <a:gd name="T23" fmla="*/ 1 h 76"/>
                <a:gd name="T24" fmla="*/ 0 w 113"/>
                <a:gd name="T25" fmla="*/ 66 h 76"/>
                <a:gd name="T26" fmla="*/ 0 w 113"/>
                <a:gd name="T27" fmla="*/ 68 h 76"/>
                <a:gd name="T28" fmla="*/ 25 w 113"/>
                <a:gd name="T29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6">
                  <a:moveTo>
                    <a:pt x="25" y="68"/>
                  </a:moveTo>
                  <a:lnTo>
                    <a:pt x="25" y="68"/>
                  </a:lnTo>
                  <a:cubicBezTo>
                    <a:pt x="25" y="68"/>
                    <a:pt x="25" y="67"/>
                    <a:pt x="25" y="66"/>
                  </a:cubicBezTo>
                  <a:cubicBezTo>
                    <a:pt x="25" y="55"/>
                    <a:pt x="29" y="44"/>
                    <a:pt x="36" y="36"/>
                  </a:cubicBezTo>
                  <a:cubicBezTo>
                    <a:pt x="42" y="29"/>
                    <a:pt x="49" y="26"/>
                    <a:pt x="57" y="26"/>
                  </a:cubicBezTo>
                  <a:cubicBezTo>
                    <a:pt x="64" y="26"/>
                    <a:pt x="72" y="30"/>
                    <a:pt x="77" y="36"/>
                  </a:cubicBezTo>
                  <a:cubicBezTo>
                    <a:pt x="84" y="44"/>
                    <a:pt x="88" y="55"/>
                    <a:pt x="87" y="67"/>
                  </a:cubicBezTo>
                  <a:cubicBezTo>
                    <a:pt x="87" y="67"/>
                    <a:pt x="87" y="67"/>
                    <a:pt x="87" y="68"/>
                  </a:cubicBezTo>
                  <a:cubicBezTo>
                    <a:pt x="87" y="68"/>
                    <a:pt x="86" y="76"/>
                    <a:pt x="86" y="76"/>
                  </a:cubicBezTo>
                  <a:lnTo>
                    <a:pt x="112" y="69"/>
                  </a:lnTo>
                  <a:cubicBezTo>
                    <a:pt x="112" y="69"/>
                    <a:pt x="112" y="68"/>
                    <a:pt x="112" y="67"/>
                  </a:cubicBezTo>
                  <a:cubicBezTo>
                    <a:pt x="113" y="31"/>
                    <a:pt x="88" y="1"/>
                    <a:pt x="57" y="1"/>
                  </a:cubicBezTo>
                  <a:cubicBezTo>
                    <a:pt x="26" y="0"/>
                    <a:pt x="1" y="29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lnTo>
                    <a:pt x="25" y="68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C08F6662-8366-D438-492F-D1BCF85AC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463"/>
              <a:ext cx="12" cy="13"/>
            </a:xfrm>
            <a:custGeom>
              <a:avLst/>
              <a:gdLst>
                <a:gd name="T0" fmla="*/ 28 w 28"/>
                <a:gd name="T1" fmla="*/ 14 h 28"/>
                <a:gd name="T2" fmla="*/ 28 w 28"/>
                <a:gd name="T3" fmla="*/ 14 h 28"/>
                <a:gd name="T4" fmla="*/ 14 w 28"/>
                <a:gd name="T5" fmla="*/ 28 h 28"/>
                <a:gd name="T6" fmla="*/ 0 w 28"/>
                <a:gd name="T7" fmla="*/ 14 h 28"/>
                <a:gd name="T8" fmla="*/ 14 w 28"/>
                <a:gd name="T9" fmla="*/ 0 h 28"/>
                <a:gd name="T10" fmla="*/ 28 w 28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lnTo>
                    <a:pt x="28" y="14"/>
                  </a:lnTo>
                  <a:cubicBezTo>
                    <a:pt x="28" y="21"/>
                    <a:pt x="22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FDD24ABA-BBA5-D22B-5131-F83CB152C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2471"/>
              <a:ext cx="16" cy="20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42 h 42"/>
                <a:gd name="T4" fmla="*/ 35 w 35"/>
                <a:gd name="T5" fmla="*/ 42 h 42"/>
                <a:gd name="T6" fmla="*/ 23 w 35"/>
                <a:gd name="T7" fmla="*/ 0 h 42"/>
                <a:gd name="T8" fmla="*/ 11 w 35"/>
                <a:gd name="T9" fmla="*/ 0 h 42"/>
                <a:gd name="T10" fmla="*/ 0 w 35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lnTo>
                    <a:pt x="0" y="42"/>
                  </a:lnTo>
                  <a:lnTo>
                    <a:pt x="35" y="42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A803625D-0F4E-F175-BE8C-FEE69E6A9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3" y="932"/>
              <a:ext cx="289" cy="92"/>
            </a:xfrm>
            <a:custGeom>
              <a:avLst/>
              <a:gdLst>
                <a:gd name="T0" fmla="*/ 0 w 629"/>
                <a:gd name="T1" fmla="*/ 84 h 198"/>
                <a:gd name="T2" fmla="*/ 0 w 629"/>
                <a:gd name="T3" fmla="*/ 84 h 198"/>
                <a:gd name="T4" fmla="*/ 2 w 629"/>
                <a:gd name="T5" fmla="*/ 83 h 198"/>
                <a:gd name="T6" fmla="*/ 7 w 629"/>
                <a:gd name="T7" fmla="*/ 80 h 198"/>
                <a:gd name="T8" fmla="*/ 16 w 629"/>
                <a:gd name="T9" fmla="*/ 76 h 198"/>
                <a:gd name="T10" fmla="*/ 27 w 629"/>
                <a:gd name="T11" fmla="*/ 70 h 198"/>
                <a:gd name="T12" fmla="*/ 42 w 629"/>
                <a:gd name="T13" fmla="*/ 63 h 198"/>
                <a:gd name="T14" fmla="*/ 59 w 629"/>
                <a:gd name="T15" fmla="*/ 55 h 198"/>
                <a:gd name="T16" fmla="*/ 72 w 629"/>
                <a:gd name="T17" fmla="*/ 49 h 198"/>
                <a:gd name="T18" fmla="*/ 147 w 629"/>
                <a:gd name="T19" fmla="*/ 23 h 198"/>
                <a:gd name="T20" fmla="*/ 147 w 629"/>
                <a:gd name="T21" fmla="*/ 23 h 198"/>
                <a:gd name="T22" fmla="*/ 149 w 629"/>
                <a:gd name="T23" fmla="*/ 22 h 198"/>
                <a:gd name="T24" fmla="*/ 176 w 629"/>
                <a:gd name="T25" fmla="*/ 15 h 198"/>
                <a:gd name="T26" fmla="*/ 204 w 629"/>
                <a:gd name="T27" fmla="*/ 9 h 198"/>
                <a:gd name="T28" fmla="*/ 225 w 629"/>
                <a:gd name="T29" fmla="*/ 5 h 198"/>
                <a:gd name="T30" fmla="*/ 305 w 629"/>
                <a:gd name="T31" fmla="*/ 0 h 198"/>
                <a:gd name="T32" fmla="*/ 305 w 629"/>
                <a:gd name="T33" fmla="*/ 0 h 198"/>
                <a:gd name="T34" fmla="*/ 326 w 629"/>
                <a:gd name="T35" fmla="*/ 0 h 198"/>
                <a:gd name="T36" fmla="*/ 358 w 629"/>
                <a:gd name="T37" fmla="*/ 3 h 198"/>
                <a:gd name="T38" fmla="*/ 384 w 629"/>
                <a:gd name="T39" fmla="*/ 8 h 198"/>
                <a:gd name="T40" fmla="*/ 460 w 629"/>
                <a:gd name="T41" fmla="*/ 33 h 198"/>
                <a:gd name="T42" fmla="*/ 460 w 629"/>
                <a:gd name="T43" fmla="*/ 33 h 198"/>
                <a:gd name="T44" fmla="*/ 485 w 629"/>
                <a:gd name="T45" fmla="*/ 46 h 198"/>
                <a:gd name="T46" fmla="*/ 515 w 629"/>
                <a:gd name="T47" fmla="*/ 66 h 198"/>
                <a:gd name="T48" fmla="*/ 527 w 629"/>
                <a:gd name="T49" fmla="*/ 76 h 198"/>
                <a:gd name="T50" fmla="*/ 584 w 629"/>
                <a:gd name="T51" fmla="*/ 132 h 198"/>
                <a:gd name="T52" fmla="*/ 584 w 629"/>
                <a:gd name="T53" fmla="*/ 132 h 198"/>
                <a:gd name="T54" fmla="*/ 599 w 629"/>
                <a:gd name="T55" fmla="*/ 151 h 198"/>
                <a:gd name="T56" fmla="*/ 624 w 629"/>
                <a:gd name="T57" fmla="*/ 189 h 198"/>
                <a:gd name="T58" fmla="*/ 629 w 629"/>
                <a:gd name="T5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9" h="198">
                  <a:moveTo>
                    <a:pt x="0" y="84"/>
                  </a:moveTo>
                  <a:lnTo>
                    <a:pt x="0" y="84"/>
                  </a:lnTo>
                  <a:lnTo>
                    <a:pt x="2" y="83"/>
                  </a:lnTo>
                  <a:lnTo>
                    <a:pt x="7" y="80"/>
                  </a:lnTo>
                  <a:lnTo>
                    <a:pt x="16" y="76"/>
                  </a:lnTo>
                  <a:lnTo>
                    <a:pt x="27" y="70"/>
                  </a:lnTo>
                  <a:lnTo>
                    <a:pt x="42" y="63"/>
                  </a:lnTo>
                  <a:lnTo>
                    <a:pt x="59" y="55"/>
                  </a:lnTo>
                  <a:lnTo>
                    <a:pt x="72" y="49"/>
                  </a:lnTo>
                  <a:moveTo>
                    <a:pt x="147" y="23"/>
                  </a:moveTo>
                  <a:lnTo>
                    <a:pt x="147" y="23"/>
                  </a:lnTo>
                  <a:lnTo>
                    <a:pt x="149" y="22"/>
                  </a:lnTo>
                  <a:lnTo>
                    <a:pt x="176" y="15"/>
                  </a:lnTo>
                  <a:lnTo>
                    <a:pt x="204" y="9"/>
                  </a:lnTo>
                  <a:lnTo>
                    <a:pt x="225" y="5"/>
                  </a:lnTo>
                  <a:moveTo>
                    <a:pt x="305" y="0"/>
                  </a:moveTo>
                  <a:lnTo>
                    <a:pt x="305" y="0"/>
                  </a:lnTo>
                  <a:lnTo>
                    <a:pt x="326" y="0"/>
                  </a:lnTo>
                  <a:lnTo>
                    <a:pt x="358" y="3"/>
                  </a:lnTo>
                  <a:lnTo>
                    <a:pt x="384" y="8"/>
                  </a:lnTo>
                  <a:moveTo>
                    <a:pt x="460" y="33"/>
                  </a:moveTo>
                  <a:lnTo>
                    <a:pt x="460" y="33"/>
                  </a:lnTo>
                  <a:lnTo>
                    <a:pt x="485" y="46"/>
                  </a:lnTo>
                  <a:lnTo>
                    <a:pt x="515" y="66"/>
                  </a:lnTo>
                  <a:lnTo>
                    <a:pt x="527" y="76"/>
                  </a:lnTo>
                  <a:moveTo>
                    <a:pt x="584" y="132"/>
                  </a:moveTo>
                  <a:lnTo>
                    <a:pt x="584" y="132"/>
                  </a:lnTo>
                  <a:lnTo>
                    <a:pt x="599" y="151"/>
                  </a:lnTo>
                  <a:lnTo>
                    <a:pt x="624" y="189"/>
                  </a:lnTo>
                  <a:lnTo>
                    <a:pt x="629" y="198"/>
                  </a:lnTo>
                </a:path>
              </a:pathLst>
            </a:custGeom>
            <a:noFill/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82CE6428-EEE4-80A9-953B-FFF4108A2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015"/>
              <a:ext cx="72" cy="76"/>
            </a:xfrm>
            <a:custGeom>
              <a:avLst/>
              <a:gdLst>
                <a:gd name="T0" fmla="*/ 0 w 155"/>
                <a:gd name="T1" fmla="*/ 61 h 165"/>
                <a:gd name="T2" fmla="*/ 0 w 155"/>
                <a:gd name="T3" fmla="*/ 61 h 165"/>
                <a:gd name="T4" fmla="*/ 131 w 155"/>
                <a:gd name="T5" fmla="*/ 165 h 165"/>
                <a:gd name="T6" fmla="*/ 155 w 155"/>
                <a:gd name="T7" fmla="*/ 0 h 165"/>
                <a:gd name="T8" fmla="*/ 0 w 155"/>
                <a:gd name="T9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5">
                  <a:moveTo>
                    <a:pt x="0" y="61"/>
                  </a:moveTo>
                  <a:lnTo>
                    <a:pt x="0" y="61"/>
                  </a:lnTo>
                  <a:lnTo>
                    <a:pt x="131" y="165"/>
                  </a:lnTo>
                  <a:lnTo>
                    <a:pt x="155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EA61ED57-6307-B8A0-5CAD-C28B768CD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" y="1822"/>
              <a:ext cx="264" cy="263"/>
            </a:xfrm>
            <a:custGeom>
              <a:avLst/>
              <a:gdLst>
                <a:gd name="T0" fmla="*/ 160 w 572"/>
                <a:gd name="T1" fmla="*/ 84 h 572"/>
                <a:gd name="T2" fmla="*/ 160 w 572"/>
                <a:gd name="T3" fmla="*/ 84 h 572"/>
                <a:gd name="T4" fmla="*/ 215 w 572"/>
                <a:gd name="T5" fmla="*/ 120 h 572"/>
                <a:gd name="T6" fmla="*/ 215 w 572"/>
                <a:gd name="T7" fmla="*/ 229 h 572"/>
                <a:gd name="T8" fmla="*/ 215 w 572"/>
                <a:gd name="T9" fmla="*/ 286 h 572"/>
                <a:gd name="T10" fmla="*/ 215 w 572"/>
                <a:gd name="T11" fmla="*/ 286 h 572"/>
                <a:gd name="T12" fmla="*/ 215 w 572"/>
                <a:gd name="T13" fmla="*/ 452 h 572"/>
                <a:gd name="T14" fmla="*/ 193 w 572"/>
                <a:gd name="T15" fmla="*/ 488 h 572"/>
                <a:gd name="T16" fmla="*/ 153 w 572"/>
                <a:gd name="T17" fmla="*/ 483 h 572"/>
                <a:gd name="T18" fmla="*/ 138 w 572"/>
                <a:gd name="T19" fmla="*/ 451 h 572"/>
                <a:gd name="T20" fmla="*/ 138 w 572"/>
                <a:gd name="T21" fmla="*/ 383 h 572"/>
                <a:gd name="T22" fmla="*/ 138 w 572"/>
                <a:gd name="T23" fmla="*/ 123 h 572"/>
                <a:gd name="T24" fmla="*/ 160 w 572"/>
                <a:gd name="T25" fmla="*/ 84 h 572"/>
                <a:gd name="T26" fmla="*/ 357 w 572"/>
                <a:gd name="T27" fmla="*/ 121 h 572"/>
                <a:gd name="T28" fmla="*/ 357 w 572"/>
                <a:gd name="T29" fmla="*/ 121 h 572"/>
                <a:gd name="T30" fmla="*/ 387 w 572"/>
                <a:gd name="T31" fmla="*/ 81 h 572"/>
                <a:gd name="T32" fmla="*/ 434 w 572"/>
                <a:gd name="T33" fmla="*/ 120 h 572"/>
                <a:gd name="T34" fmla="*/ 434 w 572"/>
                <a:gd name="T35" fmla="*/ 247 h 572"/>
                <a:gd name="T36" fmla="*/ 434 w 572"/>
                <a:gd name="T37" fmla="*/ 451 h 572"/>
                <a:gd name="T38" fmla="*/ 381 w 572"/>
                <a:gd name="T39" fmla="*/ 489 h 572"/>
                <a:gd name="T40" fmla="*/ 357 w 572"/>
                <a:gd name="T41" fmla="*/ 451 h 572"/>
                <a:gd name="T42" fmla="*/ 357 w 572"/>
                <a:gd name="T43" fmla="*/ 285 h 572"/>
                <a:gd name="T44" fmla="*/ 357 w 572"/>
                <a:gd name="T45" fmla="*/ 121 h 572"/>
                <a:gd name="T46" fmla="*/ 0 w 572"/>
                <a:gd name="T47" fmla="*/ 7 h 572"/>
                <a:gd name="T48" fmla="*/ 0 w 572"/>
                <a:gd name="T49" fmla="*/ 7 h 572"/>
                <a:gd name="T50" fmla="*/ 5 w 572"/>
                <a:gd name="T51" fmla="*/ 79 h 572"/>
                <a:gd name="T52" fmla="*/ 18 w 572"/>
                <a:gd name="T53" fmla="*/ 288 h 572"/>
                <a:gd name="T54" fmla="*/ 31 w 572"/>
                <a:gd name="T55" fmla="*/ 501 h 572"/>
                <a:gd name="T56" fmla="*/ 105 w 572"/>
                <a:gd name="T57" fmla="*/ 572 h 572"/>
                <a:gd name="T58" fmla="*/ 262 w 572"/>
                <a:gd name="T59" fmla="*/ 572 h 572"/>
                <a:gd name="T60" fmla="*/ 468 w 572"/>
                <a:gd name="T61" fmla="*/ 572 h 572"/>
                <a:gd name="T62" fmla="*/ 540 w 572"/>
                <a:gd name="T63" fmla="*/ 509 h 572"/>
                <a:gd name="T64" fmla="*/ 543 w 572"/>
                <a:gd name="T65" fmla="*/ 471 h 572"/>
                <a:gd name="T66" fmla="*/ 557 w 572"/>
                <a:gd name="T67" fmla="*/ 241 h 572"/>
                <a:gd name="T68" fmla="*/ 570 w 572"/>
                <a:gd name="T69" fmla="*/ 45 h 572"/>
                <a:gd name="T70" fmla="*/ 572 w 572"/>
                <a:gd name="T71" fmla="*/ 0 h 572"/>
                <a:gd name="T72" fmla="*/ 0 w 572"/>
                <a:gd name="T73" fmla="*/ 0 h 572"/>
                <a:gd name="T74" fmla="*/ 0 w 572"/>
                <a:gd name="T75" fmla="*/ 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2" h="572">
                  <a:moveTo>
                    <a:pt x="160" y="84"/>
                  </a:moveTo>
                  <a:lnTo>
                    <a:pt x="160" y="84"/>
                  </a:lnTo>
                  <a:cubicBezTo>
                    <a:pt x="186" y="71"/>
                    <a:pt x="215" y="90"/>
                    <a:pt x="215" y="120"/>
                  </a:cubicBezTo>
                  <a:cubicBezTo>
                    <a:pt x="215" y="156"/>
                    <a:pt x="215" y="192"/>
                    <a:pt x="215" y="229"/>
                  </a:cubicBezTo>
                  <a:cubicBezTo>
                    <a:pt x="215" y="248"/>
                    <a:pt x="215" y="267"/>
                    <a:pt x="215" y="286"/>
                  </a:cubicBezTo>
                  <a:lnTo>
                    <a:pt x="215" y="286"/>
                  </a:lnTo>
                  <a:cubicBezTo>
                    <a:pt x="215" y="341"/>
                    <a:pt x="215" y="396"/>
                    <a:pt x="215" y="452"/>
                  </a:cubicBezTo>
                  <a:cubicBezTo>
                    <a:pt x="215" y="468"/>
                    <a:pt x="208" y="480"/>
                    <a:pt x="193" y="488"/>
                  </a:cubicBezTo>
                  <a:cubicBezTo>
                    <a:pt x="179" y="495"/>
                    <a:pt x="165" y="493"/>
                    <a:pt x="153" y="483"/>
                  </a:cubicBezTo>
                  <a:cubicBezTo>
                    <a:pt x="142" y="475"/>
                    <a:pt x="138" y="464"/>
                    <a:pt x="138" y="451"/>
                  </a:cubicBezTo>
                  <a:cubicBezTo>
                    <a:pt x="138" y="428"/>
                    <a:pt x="138" y="405"/>
                    <a:pt x="138" y="383"/>
                  </a:cubicBezTo>
                  <a:cubicBezTo>
                    <a:pt x="138" y="296"/>
                    <a:pt x="138" y="209"/>
                    <a:pt x="138" y="123"/>
                  </a:cubicBezTo>
                  <a:cubicBezTo>
                    <a:pt x="138" y="105"/>
                    <a:pt x="144" y="92"/>
                    <a:pt x="160" y="84"/>
                  </a:cubicBezTo>
                  <a:close/>
                  <a:moveTo>
                    <a:pt x="357" y="121"/>
                  </a:moveTo>
                  <a:lnTo>
                    <a:pt x="357" y="121"/>
                  </a:lnTo>
                  <a:cubicBezTo>
                    <a:pt x="357" y="101"/>
                    <a:pt x="369" y="85"/>
                    <a:pt x="387" y="81"/>
                  </a:cubicBezTo>
                  <a:cubicBezTo>
                    <a:pt x="412" y="76"/>
                    <a:pt x="434" y="94"/>
                    <a:pt x="434" y="120"/>
                  </a:cubicBezTo>
                  <a:cubicBezTo>
                    <a:pt x="434" y="163"/>
                    <a:pt x="434" y="205"/>
                    <a:pt x="434" y="247"/>
                  </a:cubicBezTo>
                  <a:cubicBezTo>
                    <a:pt x="434" y="315"/>
                    <a:pt x="434" y="383"/>
                    <a:pt x="434" y="451"/>
                  </a:cubicBezTo>
                  <a:cubicBezTo>
                    <a:pt x="434" y="480"/>
                    <a:pt x="407" y="499"/>
                    <a:pt x="381" y="489"/>
                  </a:cubicBezTo>
                  <a:cubicBezTo>
                    <a:pt x="366" y="482"/>
                    <a:pt x="357" y="468"/>
                    <a:pt x="357" y="451"/>
                  </a:cubicBezTo>
                  <a:cubicBezTo>
                    <a:pt x="357" y="396"/>
                    <a:pt x="357" y="341"/>
                    <a:pt x="357" y="285"/>
                  </a:cubicBezTo>
                  <a:cubicBezTo>
                    <a:pt x="357" y="231"/>
                    <a:pt x="357" y="176"/>
                    <a:pt x="357" y="121"/>
                  </a:cubicBezTo>
                  <a:close/>
                  <a:moveTo>
                    <a:pt x="0" y="7"/>
                  </a:moveTo>
                  <a:lnTo>
                    <a:pt x="0" y="7"/>
                  </a:lnTo>
                  <a:cubicBezTo>
                    <a:pt x="2" y="31"/>
                    <a:pt x="3" y="55"/>
                    <a:pt x="5" y="79"/>
                  </a:cubicBezTo>
                  <a:cubicBezTo>
                    <a:pt x="9" y="149"/>
                    <a:pt x="13" y="218"/>
                    <a:pt x="18" y="288"/>
                  </a:cubicBezTo>
                  <a:cubicBezTo>
                    <a:pt x="22" y="359"/>
                    <a:pt x="27" y="430"/>
                    <a:pt x="31" y="501"/>
                  </a:cubicBezTo>
                  <a:cubicBezTo>
                    <a:pt x="33" y="543"/>
                    <a:pt x="63" y="572"/>
                    <a:pt x="105" y="572"/>
                  </a:cubicBezTo>
                  <a:cubicBezTo>
                    <a:pt x="158" y="572"/>
                    <a:pt x="210" y="572"/>
                    <a:pt x="262" y="572"/>
                  </a:cubicBezTo>
                  <a:cubicBezTo>
                    <a:pt x="331" y="572"/>
                    <a:pt x="399" y="572"/>
                    <a:pt x="468" y="572"/>
                  </a:cubicBezTo>
                  <a:cubicBezTo>
                    <a:pt x="506" y="572"/>
                    <a:pt x="535" y="547"/>
                    <a:pt x="540" y="509"/>
                  </a:cubicBezTo>
                  <a:cubicBezTo>
                    <a:pt x="542" y="497"/>
                    <a:pt x="542" y="484"/>
                    <a:pt x="543" y="471"/>
                  </a:cubicBezTo>
                  <a:cubicBezTo>
                    <a:pt x="548" y="395"/>
                    <a:pt x="552" y="318"/>
                    <a:pt x="557" y="241"/>
                  </a:cubicBezTo>
                  <a:cubicBezTo>
                    <a:pt x="561" y="176"/>
                    <a:pt x="565" y="110"/>
                    <a:pt x="570" y="45"/>
                  </a:cubicBezTo>
                  <a:cubicBezTo>
                    <a:pt x="570" y="30"/>
                    <a:pt x="571" y="15"/>
                    <a:pt x="572" y="0"/>
                  </a:cubicBezTo>
                  <a:lnTo>
                    <a:pt x="0" y="0"/>
                  </a:lnTo>
                  <a:cubicBezTo>
                    <a:pt x="0" y="2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C846D597-A2CF-F2D1-A329-0A84B2037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1733"/>
              <a:ext cx="308" cy="67"/>
            </a:xfrm>
            <a:custGeom>
              <a:avLst/>
              <a:gdLst>
                <a:gd name="T0" fmla="*/ 640 w 668"/>
                <a:gd name="T1" fmla="*/ 48 h 144"/>
                <a:gd name="T2" fmla="*/ 640 w 668"/>
                <a:gd name="T3" fmla="*/ 48 h 144"/>
                <a:gd name="T4" fmla="*/ 471 w 668"/>
                <a:gd name="T5" fmla="*/ 48 h 144"/>
                <a:gd name="T6" fmla="*/ 462 w 668"/>
                <a:gd name="T7" fmla="*/ 43 h 144"/>
                <a:gd name="T8" fmla="*/ 451 w 668"/>
                <a:gd name="T9" fmla="*/ 20 h 144"/>
                <a:gd name="T10" fmla="*/ 419 w 668"/>
                <a:gd name="T11" fmla="*/ 1 h 144"/>
                <a:gd name="T12" fmla="*/ 249 w 668"/>
                <a:gd name="T13" fmla="*/ 1 h 144"/>
                <a:gd name="T14" fmla="*/ 217 w 668"/>
                <a:gd name="T15" fmla="*/ 20 h 144"/>
                <a:gd name="T16" fmla="*/ 206 w 668"/>
                <a:gd name="T17" fmla="*/ 43 h 144"/>
                <a:gd name="T18" fmla="*/ 196 w 668"/>
                <a:gd name="T19" fmla="*/ 48 h 144"/>
                <a:gd name="T20" fmla="*/ 27 w 668"/>
                <a:gd name="T21" fmla="*/ 48 h 144"/>
                <a:gd name="T22" fmla="*/ 0 w 668"/>
                <a:gd name="T23" fmla="*/ 76 h 144"/>
                <a:gd name="T24" fmla="*/ 0 w 668"/>
                <a:gd name="T25" fmla="*/ 115 h 144"/>
                <a:gd name="T26" fmla="*/ 28 w 668"/>
                <a:gd name="T27" fmla="*/ 144 h 144"/>
                <a:gd name="T28" fmla="*/ 334 w 668"/>
                <a:gd name="T29" fmla="*/ 144 h 144"/>
                <a:gd name="T30" fmla="*/ 641 w 668"/>
                <a:gd name="T31" fmla="*/ 144 h 144"/>
                <a:gd name="T32" fmla="*/ 668 w 668"/>
                <a:gd name="T33" fmla="*/ 116 h 144"/>
                <a:gd name="T34" fmla="*/ 668 w 668"/>
                <a:gd name="T35" fmla="*/ 77 h 144"/>
                <a:gd name="T36" fmla="*/ 640 w 668"/>
                <a:gd name="T37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8" h="144">
                  <a:moveTo>
                    <a:pt x="640" y="48"/>
                  </a:moveTo>
                  <a:lnTo>
                    <a:pt x="640" y="48"/>
                  </a:lnTo>
                  <a:cubicBezTo>
                    <a:pt x="584" y="48"/>
                    <a:pt x="527" y="48"/>
                    <a:pt x="471" y="48"/>
                  </a:cubicBezTo>
                  <a:cubicBezTo>
                    <a:pt x="467" y="48"/>
                    <a:pt x="464" y="47"/>
                    <a:pt x="462" y="43"/>
                  </a:cubicBezTo>
                  <a:cubicBezTo>
                    <a:pt x="459" y="35"/>
                    <a:pt x="455" y="28"/>
                    <a:pt x="451" y="20"/>
                  </a:cubicBezTo>
                  <a:cubicBezTo>
                    <a:pt x="444" y="7"/>
                    <a:pt x="433" y="1"/>
                    <a:pt x="419" y="1"/>
                  </a:cubicBezTo>
                  <a:cubicBezTo>
                    <a:pt x="362" y="0"/>
                    <a:pt x="305" y="0"/>
                    <a:pt x="249" y="1"/>
                  </a:cubicBezTo>
                  <a:cubicBezTo>
                    <a:pt x="235" y="1"/>
                    <a:pt x="224" y="7"/>
                    <a:pt x="217" y="20"/>
                  </a:cubicBezTo>
                  <a:cubicBezTo>
                    <a:pt x="213" y="27"/>
                    <a:pt x="209" y="35"/>
                    <a:pt x="206" y="43"/>
                  </a:cubicBezTo>
                  <a:cubicBezTo>
                    <a:pt x="204" y="47"/>
                    <a:pt x="201" y="48"/>
                    <a:pt x="196" y="48"/>
                  </a:cubicBezTo>
                  <a:cubicBezTo>
                    <a:pt x="140" y="48"/>
                    <a:pt x="84" y="48"/>
                    <a:pt x="27" y="48"/>
                  </a:cubicBezTo>
                  <a:cubicBezTo>
                    <a:pt x="9" y="48"/>
                    <a:pt x="0" y="58"/>
                    <a:pt x="0" y="76"/>
                  </a:cubicBezTo>
                  <a:cubicBezTo>
                    <a:pt x="0" y="89"/>
                    <a:pt x="0" y="102"/>
                    <a:pt x="0" y="115"/>
                  </a:cubicBezTo>
                  <a:cubicBezTo>
                    <a:pt x="0" y="135"/>
                    <a:pt x="9" y="144"/>
                    <a:pt x="28" y="144"/>
                  </a:cubicBezTo>
                  <a:lnTo>
                    <a:pt x="334" y="144"/>
                  </a:lnTo>
                  <a:cubicBezTo>
                    <a:pt x="436" y="144"/>
                    <a:pt x="539" y="144"/>
                    <a:pt x="641" y="144"/>
                  </a:cubicBezTo>
                  <a:cubicBezTo>
                    <a:pt x="659" y="144"/>
                    <a:pt x="668" y="135"/>
                    <a:pt x="668" y="116"/>
                  </a:cubicBezTo>
                  <a:cubicBezTo>
                    <a:pt x="668" y="103"/>
                    <a:pt x="668" y="90"/>
                    <a:pt x="668" y="77"/>
                  </a:cubicBezTo>
                  <a:cubicBezTo>
                    <a:pt x="668" y="57"/>
                    <a:pt x="659" y="48"/>
                    <a:pt x="640" y="48"/>
                  </a:cubicBez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DED25E9-DCE1-653C-FFE3-90137025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877"/>
              <a:ext cx="0" cy="152"/>
            </a:xfrm>
            <a:custGeom>
              <a:avLst/>
              <a:gdLst>
                <a:gd name="T0" fmla="*/ 164 h 330"/>
                <a:gd name="T1" fmla="*/ 164 h 330"/>
                <a:gd name="T2" fmla="*/ 0 h 330"/>
                <a:gd name="T3" fmla="*/ 164 h 330"/>
                <a:gd name="T4" fmla="*/ 330 h 330"/>
                <a:gd name="T5" fmla="*/ 164 h 3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30">
                  <a:moveTo>
                    <a:pt x="0" y="164"/>
                  </a:moveTo>
                  <a:lnTo>
                    <a:pt x="0" y="164"/>
                  </a:lnTo>
                  <a:cubicBezTo>
                    <a:pt x="0" y="110"/>
                    <a:pt x="0" y="55"/>
                    <a:pt x="0" y="0"/>
                  </a:cubicBezTo>
                  <a:cubicBezTo>
                    <a:pt x="0" y="55"/>
                    <a:pt x="0" y="110"/>
                    <a:pt x="0" y="164"/>
                  </a:cubicBezTo>
                  <a:cubicBezTo>
                    <a:pt x="0" y="220"/>
                    <a:pt x="0" y="275"/>
                    <a:pt x="0" y="330"/>
                  </a:cubicBezTo>
                  <a:cubicBezTo>
                    <a:pt x="0" y="275"/>
                    <a:pt x="0" y="220"/>
                    <a:pt x="0" y="164"/>
                  </a:cubicBez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DF30F14-2CAE-6BDB-E823-F99A9BBD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118"/>
              <a:ext cx="626" cy="626"/>
            </a:xfrm>
            <a:custGeom>
              <a:avLst/>
              <a:gdLst>
                <a:gd name="T0" fmla="*/ 1359 w 1359"/>
                <a:gd name="T1" fmla="*/ 680 h 1360"/>
                <a:gd name="T2" fmla="*/ 1359 w 1359"/>
                <a:gd name="T3" fmla="*/ 680 h 1360"/>
                <a:gd name="T4" fmla="*/ 679 w 1359"/>
                <a:gd name="T5" fmla="*/ 1360 h 1360"/>
                <a:gd name="T6" fmla="*/ 0 w 1359"/>
                <a:gd name="T7" fmla="*/ 680 h 1360"/>
                <a:gd name="T8" fmla="*/ 679 w 1359"/>
                <a:gd name="T9" fmla="*/ 0 h 1360"/>
                <a:gd name="T10" fmla="*/ 1359 w 1359"/>
                <a:gd name="T11" fmla="*/ 68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9" h="1360">
                  <a:moveTo>
                    <a:pt x="1359" y="680"/>
                  </a:moveTo>
                  <a:lnTo>
                    <a:pt x="1359" y="680"/>
                  </a:lnTo>
                  <a:cubicBezTo>
                    <a:pt x="1359" y="1055"/>
                    <a:pt x="1055" y="1360"/>
                    <a:pt x="679" y="1360"/>
                  </a:cubicBezTo>
                  <a:cubicBezTo>
                    <a:pt x="304" y="1360"/>
                    <a:pt x="0" y="1055"/>
                    <a:pt x="0" y="680"/>
                  </a:cubicBezTo>
                  <a:cubicBezTo>
                    <a:pt x="0" y="305"/>
                    <a:pt x="304" y="0"/>
                    <a:pt x="679" y="0"/>
                  </a:cubicBezTo>
                  <a:cubicBezTo>
                    <a:pt x="1055" y="0"/>
                    <a:pt x="1359" y="305"/>
                    <a:pt x="1359" y="680"/>
                  </a:cubicBezTo>
                  <a:close/>
                </a:path>
              </a:pathLst>
            </a:custGeom>
            <a:solidFill>
              <a:srgbClr val="E7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847F30C5-3FC5-F5E6-BCA9-02AA4257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314"/>
              <a:ext cx="370" cy="253"/>
            </a:xfrm>
            <a:custGeom>
              <a:avLst/>
              <a:gdLst>
                <a:gd name="T0" fmla="*/ 805 w 805"/>
                <a:gd name="T1" fmla="*/ 549 h 549"/>
                <a:gd name="T2" fmla="*/ 805 w 805"/>
                <a:gd name="T3" fmla="*/ 549 h 549"/>
                <a:gd name="T4" fmla="*/ 0 w 805"/>
                <a:gd name="T5" fmla="*/ 549 h 549"/>
                <a:gd name="T6" fmla="*/ 0 w 805"/>
                <a:gd name="T7" fmla="*/ 0 h 549"/>
                <a:gd name="T8" fmla="*/ 805 w 805"/>
                <a:gd name="T9" fmla="*/ 0 h 549"/>
                <a:gd name="T10" fmla="*/ 805 w 805"/>
                <a:gd name="T11" fmla="*/ 54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549">
                  <a:moveTo>
                    <a:pt x="805" y="549"/>
                  </a:moveTo>
                  <a:lnTo>
                    <a:pt x="805" y="549"/>
                  </a:lnTo>
                  <a:lnTo>
                    <a:pt x="0" y="549"/>
                  </a:lnTo>
                  <a:lnTo>
                    <a:pt x="0" y="0"/>
                  </a:lnTo>
                  <a:lnTo>
                    <a:pt x="805" y="0"/>
                  </a:lnTo>
                  <a:lnTo>
                    <a:pt x="805" y="549"/>
                  </a:lnTo>
                  <a:close/>
                </a:path>
              </a:pathLst>
            </a:custGeom>
            <a:solidFill>
              <a:srgbClr val="3A679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57408204-7A36-524A-3DCE-71FFF090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414"/>
              <a:ext cx="370" cy="52"/>
            </a:xfrm>
            <a:custGeom>
              <a:avLst/>
              <a:gdLst>
                <a:gd name="T0" fmla="*/ 805 w 805"/>
                <a:gd name="T1" fmla="*/ 113 h 113"/>
                <a:gd name="T2" fmla="*/ 805 w 805"/>
                <a:gd name="T3" fmla="*/ 113 h 113"/>
                <a:gd name="T4" fmla="*/ 0 w 805"/>
                <a:gd name="T5" fmla="*/ 113 h 113"/>
                <a:gd name="T6" fmla="*/ 0 w 805"/>
                <a:gd name="T7" fmla="*/ 0 h 113"/>
                <a:gd name="T8" fmla="*/ 805 w 805"/>
                <a:gd name="T9" fmla="*/ 0 h 113"/>
                <a:gd name="T10" fmla="*/ 805 w 805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113">
                  <a:moveTo>
                    <a:pt x="805" y="113"/>
                  </a:moveTo>
                  <a:lnTo>
                    <a:pt x="805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805" y="0"/>
                  </a:lnTo>
                  <a:lnTo>
                    <a:pt x="805" y="113"/>
                  </a:lnTo>
                  <a:close/>
                </a:path>
              </a:pathLst>
            </a:custGeom>
            <a:solidFill>
              <a:srgbClr val="F3D63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453BBD83-E5B8-E94F-7E6D-4302D338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314"/>
              <a:ext cx="55" cy="253"/>
            </a:xfrm>
            <a:custGeom>
              <a:avLst/>
              <a:gdLst>
                <a:gd name="T0" fmla="*/ 121 w 121"/>
                <a:gd name="T1" fmla="*/ 549 h 549"/>
                <a:gd name="T2" fmla="*/ 121 w 121"/>
                <a:gd name="T3" fmla="*/ 549 h 549"/>
                <a:gd name="T4" fmla="*/ 0 w 121"/>
                <a:gd name="T5" fmla="*/ 549 h 549"/>
                <a:gd name="T6" fmla="*/ 0 w 121"/>
                <a:gd name="T7" fmla="*/ 0 h 549"/>
                <a:gd name="T8" fmla="*/ 121 w 121"/>
                <a:gd name="T9" fmla="*/ 0 h 549"/>
                <a:gd name="T10" fmla="*/ 121 w 121"/>
                <a:gd name="T11" fmla="*/ 54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549">
                  <a:moveTo>
                    <a:pt x="121" y="549"/>
                  </a:moveTo>
                  <a:lnTo>
                    <a:pt x="121" y="549"/>
                  </a:lnTo>
                  <a:lnTo>
                    <a:pt x="0" y="54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549"/>
                  </a:lnTo>
                  <a:close/>
                </a:path>
              </a:pathLst>
            </a:custGeom>
            <a:solidFill>
              <a:srgbClr val="F3D63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92DCDE57-B2D4-A890-CE30-5AB4F0E3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037"/>
              <a:ext cx="362" cy="508"/>
            </a:xfrm>
            <a:custGeom>
              <a:avLst/>
              <a:gdLst>
                <a:gd name="T0" fmla="*/ 785 w 785"/>
                <a:gd name="T1" fmla="*/ 0 h 1103"/>
                <a:gd name="T2" fmla="*/ 785 w 785"/>
                <a:gd name="T3" fmla="*/ 0 h 1103"/>
                <a:gd name="T4" fmla="*/ 0 w 785"/>
                <a:gd name="T5" fmla="*/ 0 h 1103"/>
                <a:gd name="T6" fmla="*/ 0 w 785"/>
                <a:gd name="T7" fmla="*/ 1103 h 1103"/>
                <a:gd name="T8" fmla="*/ 785 w 785"/>
                <a:gd name="T9" fmla="*/ 1103 h 1103"/>
                <a:gd name="T10" fmla="*/ 785 w 785"/>
                <a:gd name="T11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5" h="1103">
                  <a:moveTo>
                    <a:pt x="785" y="0"/>
                  </a:moveTo>
                  <a:lnTo>
                    <a:pt x="785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785" y="110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3F3F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66D5779A-DB7F-FCDD-5FA3-FC3DB00F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252"/>
              <a:ext cx="285" cy="16"/>
            </a:xfrm>
            <a:custGeom>
              <a:avLst/>
              <a:gdLst>
                <a:gd name="T0" fmla="*/ 620 w 620"/>
                <a:gd name="T1" fmla="*/ 35 h 35"/>
                <a:gd name="T2" fmla="*/ 620 w 620"/>
                <a:gd name="T3" fmla="*/ 35 h 35"/>
                <a:gd name="T4" fmla="*/ 0 w 620"/>
                <a:gd name="T5" fmla="*/ 35 h 35"/>
                <a:gd name="T6" fmla="*/ 0 w 620"/>
                <a:gd name="T7" fmla="*/ 0 h 35"/>
                <a:gd name="T8" fmla="*/ 620 w 620"/>
                <a:gd name="T9" fmla="*/ 0 h 35"/>
                <a:gd name="T10" fmla="*/ 620 w 62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35">
                  <a:moveTo>
                    <a:pt x="620" y="35"/>
                  </a:moveTo>
                  <a:lnTo>
                    <a:pt x="620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35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8BBDB4E2-C6BB-61CA-79E4-7061C2D8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296"/>
              <a:ext cx="285" cy="16"/>
            </a:xfrm>
            <a:custGeom>
              <a:avLst/>
              <a:gdLst>
                <a:gd name="T0" fmla="*/ 620 w 620"/>
                <a:gd name="T1" fmla="*/ 35 h 35"/>
                <a:gd name="T2" fmla="*/ 620 w 620"/>
                <a:gd name="T3" fmla="*/ 35 h 35"/>
                <a:gd name="T4" fmla="*/ 0 w 620"/>
                <a:gd name="T5" fmla="*/ 35 h 35"/>
                <a:gd name="T6" fmla="*/ 0 w 620"/>
                <a:gd name="T7" fmla="*/ 0 h 35"/>
                <a:gd name="T8" fmla="*/ 620 w 620"/>
                <a:gd name="T9" fmla="*/ 0 h 35"/>
                <a:gd name="T10" fmla="*/ 620 w 62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35">
                  <a:moveTo>
                    <a:pt x="620" y="35"/>
                  </a:moveTo>
                  <a:lnTo>
                    <a:pt x="620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35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A0DFCB9A-92A5-6CCF-5C70-0747BE178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340"/>
              <a:ext cx="140" cy="17"/>
            </a:xfrm>
            <a:custGeom>
              <a:avLst/>
              <a:gdLst>
                <a:gd name="T0" fmla="*/ 305 w 305"/>
                <a:gd name="T1" fmla="*/ 35 h 35"/>
                <a:gd name="T2" fmla="*/ 305 w 305"/>
                <a:gd name="T3" fmla="*/ 35 h 35"/>
                <a:gd name="T4" fmla="*/ 0 w 305"/>
                <a:gd name="T5" fmla="*/ 35 h 35"/>
                <a:gd name="T6" fmla="*/ 0 w 305"/>
                <a:gd name="T7" fmla="*/ 0 h 35"/>
                <a:gd name="T8" fmla="*/ 305 w 305"/>
                <a:gd name="T9" fmla="*/ 0 h 35"/>
                <a:gd name="T10" fmla="*/ 305 w 30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5">
                  <a:moveTo>
                    <a:pt x="305" y="35"/>
                  </a:moveTo>
                  <a:lnTo>
                    <a:pt x="30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305" y="35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263765B0-9C13-A91B-9C90-93EE7C5B5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398"/>
              <a:ext cx="285" cy="16"/>
            </a:xfrm>
            <a:custGeom>
              <a:avLst/>
              <a:gdLst>
                <a:gd name="T0" fmla="*/ 620 w 620"/>
                <a:gd name="T1" fmla="*/ 36 h 36"/>
                <a:gd name="T2" fmla="*/ 620 w 620"/>
                <a:gd name="T3" fmla="*/ 36 h 36"/>
                <a:gd name="T4" fmla="*/ 0 w 620"/>
                <a:gd name="T5" fmla="*/ 36 h 36"/>
                <a:gd name="T6" fmla="*/ 0 w 620"/>
                <a:gd name="T7" fmla="*/ 0 h 36"/>
                <a:gd name="T8" fmla="*/ 620 w 620"/>
                <a:gd name="T9" fmla="*/ 0 h 36"/>
                <a:gd name="T10" fmla="*/ 620 w 62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36">
                  <a:moveTo>
                    <a:pt x="620" y="36"/>
                  </a:moveTo>
                  <a:lnTo>
                    <a:pt x="620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36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1183F23B-DE4A-65E1-D117-9CAED545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442"/>
              <a:ext cx="285" cy="16"/>
            </a:xfrm>
            <a:custGeom>
              <a:avLst/>
              <a:gdLst>
                <a:gd name="T0" fmla="*/ 620 w 620"/>
                <a:gd name="T1" fmla="*/ 36 h 36"/>
                <a:gd name="T2" fmla="*/ 620 w 620"/>
                <a:gd name="T3" fmla="*/ 36 h 36"/>
                <a:gd name="T4" fmla="*/ 0 w 620"/>
                <a:gd name="T5" fmla="*/ 36 h 36"/>
                <a:gd name="T6" fmla="*/ 0 w 620"/>
                <a:gd name="T7" fmla="*/ 0 h 36"/>
                <a:gd name="T8" fmla="*/ 620 w 620"/>
                <a:gd name="T9" fmla="*/ 0 h 36"/>
                <a:gd name="T10" fmla="*/ 620 w 62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36">
                  <a:moveTo>
                    <a:pt x="620" y="36"/>
                  </a:moveTo>
                  <a:lnTo>
                    <a:pt x="620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20" y="0"/>
                  </a:lnTo>
                  <a:lnTo>
                    <a:pt x="620" y="36"/>
                  </a:lnTo>
                  <a:close/>
                </a:path>
              </a:pathLst>
            </a:custGeom>
            <a:solidFill>
              <a:srgbClr val="D6D6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B395CF00-18B2-F1F5-393F-D42B4868F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093"/>
              <a:ext cx="39" cy="68"/>
            </a:xfrm>
            <a:custGeom>
              <a:avLst/>
              <a:gdLst>
                <a:gd name="T0" fmla="*/ 0 w 85"/>
                <a:gd name="T1" fmla="*/ 0 h 148"/>
                <a:gd name="T2" fmla="*/ 0 w 85"/>
                <a:gd name="T3" fmla="*/ 0 h 148"/>
                <a:gd name="T4" fmla="*/ 85 w 85"/>
                <a:gd name="T5" fmla="*/ 0 h 148"/>
                <a:gd name="T6" fmla="*/ 85 w 85"/>
                <a:gd name="T7" fmla="*/ 28 h 148"/>
                <a:gd name="T8" fmla="*/ 29 w 85"/>
                <a:gd name="T9" fmla="*/ 28 h 148"/>
                <a:gd name="T10" fmla="*/ 29 w 85"/>
                <a:gd name="T11" fmla="*/ 61 h 148"/>
                <a:gd name="T12" fmla="*/ 77 w 85"/>
                <a:gd name="T13" fmla="*/ 61 h 148"/>
                <a:gd name="T14" fmla="*/ 77 w 85"/>
                <a:gd name="T15" fmla="*/ 88 h 148"/>
                <a:gd name="T16" fmla="*/ 29 w 85"/>
                <a:gd name="T17" fmla="*/ 88 h 148"/>
                <a:gd name="T18" fmla="*/ 29 w 85"/>
                <a:gd name="T19" fmla="*/ 148 h 148"/>
                <a:gd name="T20" fmla="*/ 0 w 85"/>
                <a:gd name="T21" fmla="*/ 148 h 148"/>
                <a:gd name="T22" fmla="*/ 0 w 85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8">
                  <a:moveTo>
                    <a:pt x="0" y="0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85" y="28"/>
                  </a:lnTo>
                  <a:lnTo>
                    <a:pt x="29" y="28"/>
                  </a:lnTo>
                  <a:lnTo>
                    <a:pt x="29" y="61"/>
                  </a:lnTo>
                  <a:lnTo>
                    <a:pt x="77" y="61"/>
                  </a:lnTo>
                  <a:lnTo>
                    <a:pt x="77" y="88"/>
                  </a:lnTo>
                  <a:lnTo>
                    <a:pt x="29" y="88"/>
                  </a:lnTo>
                  <a:lnTo>
                    <a:pt x="29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483350A-6BB7-F5D1-D2B1-1301A2C53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" y="1093"/>
              <a:ext cx="62" cy="68"/>
            </a:xfrm>
            <a:custGeom>
              <a:avLst/>
              <a:gdLst>
                <a:gd name="T0" fmla="*/ 84 w 136"/>
                <a:gd name="T1" fmla="*/ 96 h 148"/>
                <a:gd name="T2" fmla="*/ 84 w 136"/>
                <a:gd name="T3" fmla="*/ 96 h 148"/>
                <a:gd name="T4" fmla="*/ 76 w 136"/>
                <a:gd name="T5" fmla="*/ 71 h 148"/>
                <a:gd name="T6" fmla="*/ 68 w 136"/>
                <a:gd name="T7" fmla="*/ 42 h 148"/>
                <a:gd name="T8" fmla="*/ 59 w 136"/>
                <a:gd name="T9" fmla="*/ 71 h 148"/>
                <a:gd name="T10" fmla="*/ 52 w 136"/>
                <a:gd name="T11" fmla="*/ 96 h 148"/>
                <a:gd name="T12" fmla="*/ 84 w 136"/>
                <a:gd name="T13" fmla="*/ 96 h 148"/>
                <a:gd name="T14" fmla="*/ 93 w 136"/>
                <a:gd name="T15" fmla="*/ 123 h 148"/>
                <a:gd name="T16" fmla="*/ 93 w 136"/>
                <a:gd name="T17" fmla="*/ 123 h 148"/>
                <a:gd name="T18" fmla="*/ 43 w 136"/>
                <a:gd name="T19" fmla="*/ 123 h 148"/>
                <a:gd name="T20" fmla="*/ 35 w 136"/>
                <a:gd name="T21" fmla="*/ 148 h 148"/>
                <a:gd name="T22" fmla="*/ 0 w 136"/>
                <a:gd name="T23" fmla="*/ 148 h 148"/>
                <a:gd name="T24" fmla="*/ 53 w 136"/>
                <a:gd name="T25" fmla="*/ 0 h 148"/>
                <a:gd name="T26" fmla="*/ 84 w 136"/>
                <a:gd name="T27" fmla="*/ 0 h 148"/>
                <a:gd name="T28" fmla="*/ 136 w 136"/>
                <a:gd name="T29" fmla="*/ 148 h 148"/>
                <a:gd name="T30" fmla="*/ 100 w 136"/>
                <a:gd name="T31" fmla="*/ 148 h 148"/>
                <a:gd name="T32" fmla="*/ 93 w 136"/>
                <a:gd name="T33" fmla="*/ 1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8">
                  <a:moveTo>
                    <a:pt x="84" y="96"/>
                  </a:moveTo>
                  <a:lnTo>
                    <a:pt x="84" y="96"/>
                  </a:lnTo>
                  <a:lnTo>
                    <a:pt x="76" y="71"/>
                  </a:lnTo>
                  <a:cubicBezTo>
                    <a:pt x="72" y="58"/>
                    <a:pt x="69" y="47"/>
                    <a:pt x="68" y="42"/>
                  </a:cubicBezTo>
                  <a:cubicBezTo>
                    <a:pt x="67" y="46"/>
                    <a:pt x="64" y="57"/>
                    <a:pt x="59" y="71"/>
                  </a:cubicBezTo>
                  <a:lnTo>
                    <a:pt x="52" y="96"/>
                  </a:lnTo>
                  <a:lnTo>
                    <a:pt x="84" y="96"/>
                  </a:lnTo>
                  <a:close/>
                  <a:moveTo>
                    <a:pt x="93" y="123"/>
                  </a:moveTo>
                  <a:lnTo>
                    <a:pt x="93" y="123"/>
                  </a:lnTo>
                  <a:lnTo>
                    <a:pt x="43" y="123"/>
                  </a:lnTo>
                  <a:lnTo>
                    <a:pt x="35" y="148"/>
                  </a:lnTo>
                  <a:lnTo>
                    <a:pt x="0" y="148"/>
                  </a:lnTo>
                  <a:lnTo>
                    <a:pt x="53" y="0"/>
                  </a:lnTo>
                  <a:lnTo>
                    <a:pt x="84" y="0"/>
                  </a:lnTo>
                  <a:lnTo>
                    <a:pt x="136" y="148"/>
                  </a:lnTo>
                  <a:lnTo>
                    <a:pt x="100" y="148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CC34E782-333D-D249-4C52-3F5A7ADA0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093"/>
              <a:ext cx="62" cy="68"/>
            </a:xfrm>
            <a:custGeom>
              <a:avLst/>
              <a:gdLst>
                <a:gd name="T0" fmla="*/ 46 w 135"/>
                <a:gd name="T1" fmla="*/ 74 h 148"/>
                <a:gd name="T2" fmla="*/ 46 w 135"/>
                <a:gd name="T3" fmla="*/ 74 h 148"/>
                <a:gd name="T4" fmla="*/ 3 w 135"/>
                <a:gd name="T5" fmla="*/ 0 h 148"/>
                <a:gd name="T6" fmla="*/ 41 w 135"/>
                <a:gd name="T7" fmla="*/ 0 h 148"/>
                <a:gd name="T8" fmla="*/ 68 w 135"/>
                <a:gd name="T9" fmla="*/ 49 h 148"/>
                <a:gd name="T10" fmla="*/ 96 w 135"/>
                <a:gd name="T11" fmla="*/ 0 h 148"/>
                <a:gd name="T12" fmla="*/ 135 w 135"/>
                <a:gd name="T13" fmla="*/ 0 h 148"/>
                <a:gd name="T14" fmla="*/ 90 w 135"/>
                <a:gd name="T15" fmla="*/ 74 h 148"/>
                <a:gd name="T16" fmla="*/ 134 w 135"/>
                <a:gd name="T17" fmla="*/ 148 h 148"/>
                <a:gd name="T18" fmla="*/ 96 w 135"/>
                <a:gd name="T19" fmla="*/ 148 h 148"/>
                <a:gd name="T20" fmla="*/ 68 w 135"/>
                <a:gd name="T21" fmla="*/ 100 h 148"/>
                <a:gd name="T22" fmla="*/ 39 w 135"/>
                <a:gd name="T23" fmla="*/ 148 h 148"/>
                <a:gd name="T24" fmla="*/ 0 w 135"/>
                <a:gd name="T25" fmla="*/ 148 h 148"/>
                <a:gd name="T26" fmla="*/ 46 w 135"/>
                <a:gd name="T27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48">
                  <a:moveTo>
                    <a:pt x="46" y="74"/>
                  </a:moveTo>
                  <a:lnTo>
                    <a:pt x="46" y="74"/>
                  </a:lnTo>
                  <a:lnTo>
                    <a:pt x="3" y="0"/>
                  </a:lnTo>
                  <a:lnTo>
                    <a:pt x="41" y="0"/>
                  </a:lnTo>
                  <a:lnTo>
                    <a:pt x="68" y="49"/>
                  </a:lnTo>
                  <a:lnTo>
                    <a:pt x="96" y="0"/>
                  </a:lnTo>
                  <a:lnTo>
                    <a:pt x="135" y="0"/>
                  </a:lnTo>
                  <a:lnTo>
                    <a:pt x="90" y="74"/>
                  </a:lnTo>
                  <a:lnTo>
                    <a:pt x="134" y="148"/>
                  </a:lnTo>
                  <a:lnTo>
                    <a:pt x="96" y="148"/>
                  </a:lnTo>
                  <a:lnTo>
                    <a:pt x="68" y="100"/>
                  </a:lnTo>
                  <a:lnTo>
                    <a:pt x="39" y="148"/>
                  </a:lnTo>
                  <a:lnTo>
                    <a:pt x="0" y="148"/>
                  </a:lnTo>
                  <a:lnTo>
                    <a:pt x="46" y="74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2CAD0269-52F6-39B5-3ACA-D38C3C8C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1167"/>
              <a:ext cx="359" cy="505"/>
            </a:xfrm>
            <a:custGeom>
              <a:avLst/>
              <a:gdLst>
                <a:gd name="T0" fmla="*/ 781 w 781"/>
                <a:gd name="T1" fmla="*/ 0 h 1097"/>
                <a:gd name="T2" fmla="*/ 781 w 781"/>
                <a:gd name="T3" fmla="*/ 0 h 1097"/>
                <a:gd name="T4" fmla="*/ 0 w 781"/>
                <a:gd name="T5" fmla="*/ 0 h 1097"/>
                <a:gd name="T6" fmla="*/ 0 w 781"/>
                <a:gd name="T7" fmla="*/ 1097 h 1097"/>
                <a:gd name="T8" fmla="*/ 781 w 781"/>
                <a:gd name="T9" fmla="*/ 1097 h 1097"/>
                <a:gd name="T10" fmla="*/ 781 w 781"/>
                <a:gd name="T11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1" h="1097">
                  <a:moveTo>
                    <a:pt x="781" y="0"/>
                  </a:moveTo>
                  <a:lnTo>
                    <a:pt x="781" y="0"/>
                  </a:lnTo>
                  <a:lnTo>
                    <a:pt x="0" y="0"/>
                  </a:lnTo>
                  <a:lnTo>
                    <a:pt x="0" y="1097"/>
                  </a:lnTo>
                  <a:lnTo>
                    <a:pt x="781" y="1097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3F3F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90EBD0AD-6119-C807-4A98-BB60CE46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236"/>
              <a:ext cx="19" cy="40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C09D9446-A5F8-8A3F-33D1-6E77377B9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1" y="1235"/>
              <a:ext cx="31" cy="42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1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6" y="74"/>
                    <a:pt x="51" y="62"/>
                    <a:pt x="51" y="46"/>
                  </a:cubicBezTo>
                  <a:cubicBezTo>
                    <a:pt x="51" y="28"/>
                    <a:pt x="45" y="18"/>
                    <a:pt x="35" y="18"/>
                  </a:cubicBezTo>
                  <a:cubicBezTo>
                    <a:pt x="24" y="18"/>
                    <a:pt x="19" y="29"/>
                    <a:pt x="19" y="46"/>
                  </a:cubicBezTo>
                  <a:cubicBezTo>
                    <a:pt x="19" y="63"/>
                    <a:pt x="24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6642BAE7-7F4C-7E26-7D35-D718C894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236"/>
              <a:ext cx="18" cy="40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F6AAF097-10CD-629F-AE8C-B794D2971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0" y="1235"/>
              <a:ext cx="32" cy="42"/>
            </a:xfrm>
            <a:custGeom>
              <a:avLst/>
              <a:gdLst>
                <a:gd name="T0" fmla="*/ 34 w 69"/>
                <a:gd name="T1" fmla="*/ 74 h 91"/>
                <a:gd name="T2" fmla="*/ 34 w 69"/>
                <a:gd name="T3" fmla="*/ 74 h 91"/>
                <a:gd name="T4" fmla="*/ 50 w 69"/>
                <a:gd name="T5" fmla="*/ 46 h 91"/>
                <a:gd name="T6" fmla="*/ 34 w 69"/>
                <a:gd name="T7" fmla="*/ 18 h 91"/>
                <a:gd name="T8" fmla="*/ 18 w 69"/>
                <a:gd name="T9" fmla="*/ 46 h 91"/>
                <a:gd name="T10" fmla="*/ 34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4"/>
                  </a:moveTo>
                  <a:lnTo>
                    <a:pt x="34" y="74"/>
                  </a:lnTo>
                  <a:cubicBezTo>
                    <a:pt x="45" y="74"/>
                    <a:pt x="50" y="62"/>
                    <a:pt x="50" y="46"/>
                  </a:cubicBezTo>
                  <a:cubicBezTo>
                    <a:pt x="50" y="28"/>
                    <a:pt x="44" y="18"/>
                    <a:pt x="34" y="18"/>
                  </a:cubicBezTo>
                  <a:cubicBezTo>
                    <a:pt x="23" y="18"/>
                    <a:pt x="18" y="29"/>
                    <a:pt x="18" y="46"/>
                  </a:cubicBezTo>
                  <a:cubicBezTo>
                    <a:pt x="18" y="63"/>
                    <a:pt x="24" y="74"/>
                    <a:pt x="34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6" y="0"/>
                    <a:pt x="69" y="18"/>
                    <a:pt x="69" y="45"/>
                  </a:cubicBezTo>
                  <a:cubicBezTo>
                    <a:pt x="69" y="75"/>
                    <a:pt x="54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9BDBBC7C-AA45-A394-7514-B981F00A7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236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7027755A-36CC-D745-382D-9BE9EA15A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" y="1235"/>
              <a:ext cx="32" cy="42"/>
            </a:xfrm>
            <a:custGeom>
              <a:avLst/>
              <a:gdLst>
                <a:gd name="T0" fmla="*/ 34 w 69"/>
                <a:gd name="T1" fmla="*/ 74 h 91"/>
                <a:gd name="T2" fmla="*/ 34 w 69"/>
                <a:gd name="T3" fmla="*/ 74 h 91"/>
                <a:gd name="T4" fmla="*/ 50 w 69"/>
                <a:gd name="T5" fmla="*/ 46 h 91"/>
                <a:gd name="T6" fmla="*/ 34 w 69"/>
                <a:gd name="T7" fmla="*/ 18 h 91"/>
                <a:gd name="T8" fmla="*/ 18 w 69"/>
                <a:gd name="T9" fmla="*/ 46 h 91"/>
                <a:gd name="T10" fmla="*/ 34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4"/>
                  </a:moveTo>
                  <a:lnTo>
                    <a:pt x="34" y="74"/>
                  </a:lnTo>
                  <a:cubicBezTo>
                    <a:pt x="45" y="74"/>
                    <a:pt x="50" y="62"/>
                    <a:pt x="50" y="46"/>
                  </a:cubicBezTo>
                  <a:cubicBezTo>
                    <a:pt x="50" y="28"/>
                    <a:pt x="45" y="18"/>
                    <a:pt x="34" y="18"/>
                  </a:cubicBezTo>
                  <a:cubicBezTo>
                    <a:pt x="23" y="18"/>
                    <a:pt x="18" y="29"/>
                    <a:pt x="18" y="46"/>
                  </a:cubicBezTo>
                  <a:cubicBezTo>
                    <a:pt x="18" y="63"/>
                    <a:pt x="24" y="74"/>
                    <a:pt x="34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004A6B1A-0AFB-0B9E-D8B4-83CAC378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236"/>
              <a:ext cx="18" cy="40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EFC27075-27CE-FE55-EE99-1A1CCCE82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9" y="1235"/>
              <a:ext cx="32" cy="42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0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6" y="74"/>
                    <a:pt x="50" y="62"/>
                    <a:pt x="50" y="46"/>
                  </a:cubicBezTo>
                  <a:cubicBezTo>
                    <a:pt x="50" y="28"/>
                    <a:pt x="45" y="18"/>
                    <a:pt x="35" y="18"/>
                  </a:cubicBezTo>
                  <a:cubicBezTo>
                    <a:pt x="23" y="18"/>
                    <a:pt x="19" y="29"/>
                    <a:pt x="19" y="46"/>
                  </a:cubicBezTo>
                  <a:cubicBezTo>
                    <a:pt x="19" y="63"/>
                    <a:pt x="24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62AC47D3-A97D-6718-7D86-4F99AC69C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5" y="1235"/>
              <a:ext cx="32" cy="42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1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6" y="74"/>
                    <a:pt x="51" y="62"/>
                    <a:pt x="51" y="46"/>
                  </a:cubicBezTo>
                  <a:cubicBezTo>
                    <a:pt x="51" y="28"/>
                    <a:pt x="45" y="18"/>
                    <a:pt x="35" y="18"/>
                  </a:cubicBezTo>
                  <a:cubicBezTo>
                    <a:pt x="24" y="18"/>
                    <a:pt x="19" y="29"/>
                    <a:pt x="19" y="46"/>
                  </a:cubicBezTo>
                  <a:cubicBezTo>
                    <a:pt x="19" y="63"/>
                    <a:pt x="25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5FDEE824-ECA2-50AA-3D9E-DF6F41EF9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1300"/>
              <a:ext cx="32" cy="41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1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6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6" y="74"/>
                    <a:pt x="51" y="62"/>
                    <a:pt x="51" y="46"/>
                  </a:cubicBezTo>
                  <a:cubicBezTo>
                    <a:pt x="51" y="29"/>
                    <a:pt x="45" y="18"/>
                    <a:pt x="35" y="18"/>
                  </a:cubicBezTo>
                  <a:cubicBezTo>
                    <a:pt x="23" y="18"/>
                    <a:pt x="19" y="29"/>
                    <a:pt x="19" y="46"/>
                  </a:cubicBezTo>
                  <a:cubicBezTo>
                    <a:pt x="19" y="63"/>
                    <a:pt x="24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6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D3F0674B-0628-E621-75D2-3CC3FC9BA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" y="1300"/>
              <a:ext cx="32" cy="41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1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6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6" y="74"/>
                    <a:pt x="51" y="62"/>
                    <a:pt x="51" y="46"/>
                  </a:cubicBezTo>
                  <a:cubicBezTo>
                    <a:pt x="51" y="29"/>
                    <a:pt x="45" y="18"/>
                    <a:pt x="35" y="18"/>
                  </a:cubicBezTo>
                  <a:cubicBezTo>
                    <a:pt x="24" y="18"/>
                    <a:pt x="19" y="29"/>
                    <a:pt x="19" y="46"/>
                  </a:cubicBezTo>
                  <a:cubicBezTo>
                    <a:pt x="19" y="63"/>
                    <a:pt x="25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6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2E02B534-93F5-7705-FE18-611B7538A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1300"/>
              <a:ext cx="18" cy="41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30B3158E-E29F-A0CB-17D9-93CE14CAD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300"/>
              <a:ext cx="19" cy="41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3 w 40"/>
                <a:gd name="T7" fmla="*/ 88 h 88"/>
                <a:gd name="T8" fmla="*/ 23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3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3" y="88"/>
                  </a:lnTo>
                  <a:lnTo>
                    <a:pt x="23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8E0C9BF1-8179-F146-4E65-287361F2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300"/>
              <a:ext cx="18" cy="41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C0479B25-C9AD-25B4-0967-2704F9AD5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" y="1300"/>
              <a:ext cx="32" cy="41"/>
            </a:xfrm>
            <a:custGeom>
              <a:avLst/>
              <a:gdLst>
                <a:gd name="T0" fmla="*/ 34 w 69"/>
                <a:gd name="T1" fmla="*/ 74 h 91"/>
                <a:gd name="T2" fmla="*/ 34 w 69"/>
                <a:gd name="T3" fmla="*/ 74 h 91"/>
                <a:gd name="T4" fmla="*/ 50 w 69"/>
                <a:gd name="T5" fmla="*/ 46 h 91"/>
                <a:gd name="T6" fmla="*/ 34 w 69"/>
                <a:gd name="T7" fmla="*/ 18 h 91"/>
                <a:gd name="T8" fmla="*/ 18 w 69"/>
                <a:gd name="T9" fmla="*/ 46 h 91"/>
                <a:gd name="T10" fmla="*/ 34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6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4"/>
                  </a:moveTo>
                  <a:lnTo>
                    <a:pt x="34" y="74"/>
                  </a:lnTo>
                  <a:cubicBezTo>
                    <a:pt x="45" y="74"/>
                    <a:pt x="50" y="62"/>
                    <a:pt x="50" y="46"/>
                  </a:cubicBezTo>
                  <a:cubicBezTo>
                    <a:pt x="50" y="29"/>
                    <a:pt x="45" y="18"/>
                    <a:pt x="34" y="18"/>
                  </a:cubicBezTo>
                  <a:cubicBezTo>
                    <a:pt x="23" y="18"/>
                    <a:pt x="18" y="29"/>
                    <a:pt x="18" y="46"/>
                  </a:cubicBezTo>
                  <a:cubicBezTo>
                    <a:pt x="18" y="63"/>
                    <a:pt x="24" y="74"/>
                    <a:pt x="34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6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267646E4-9BC1-605B-8485-0C8B6E3E3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300"/>
              <a:ext cx="18" cy="41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AC705D44-D57E-EA48-C087-D2DBC80C8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9" y="1300"/>
              <a:ext cx="32" cy="41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0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6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6" y="74"/>
                    <a:pt x="50" y="62"/>
                    <a:pt x="50" y="46"/>
                  </a:cubicBezTo>
                  <a:cubicBezTo>
                    <a:pt x="50" y="29"/>
                    <a:pt x="45" y="18"/>
                    <a:pt x="35" y="18"/>
                  </a:cubicBezTo>
                  <a:cubicBezTo>
                    <a:pt x="23" y="18"/>
                    <a:pt x="19" y="29"/>
                    <a:pt x="19" y="46"/>
                  </a:cubicBezTo>
                  <a:cubicBezTo>
                    <a:pt x="19" y="63"/>
                    <a:pt x="24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6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726DC65C-A029-834C-38EB-D9F85AD46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300"/>
              <a:ext cx="19" cy="41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AF5FF2BE-AAC9-F42C-E6E4-022C0A13F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1364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7 h 91"/>
                <a:gd name="T8" fmla="*/ 19 w 69"/>
                <a:gd name="T9" fmla="*/ 45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7"/>
                    <a:pt x="35" y="17"/>
                  </a:cubicBezTo>
                  <a:cubicBezTo>
                    <a:pt x="23" y="17"/>
                    <a:pt x="19" y="29"/>
                    <a:pt x="19" y="45"/>
                  </a:cubicBezTo>
                  <a:cubicBezTo>
                    <a:pt x="19" y="62"/>
                    <a:pt x="24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6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3872F248-8598-9519-74C9-CCCD994C7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" y="1364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7 h 91"/>
                <a:gd name="T8" fmla="*/ 19 w 69"/>
                <a:gd name="T9" fmla="*/ 45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7"/>
                    <a:pt x="35" y="17"/>
                  </a:cubicBezTo>
                  <a:cubicBezTo>
                    <a:pt x="24" y="17"/>
                    <a:pt x="19" y="29"/>
                    <a:pt x="19" y="45"/>
                  </a:cubicBezTo>
                  <a:cubicBezTo>
                    <a:pt x="19" y="62"/>
                    <a:pt x="25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6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D579D651-F741-EC3E-86FB-C1E893BE1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" y="1364"/>
              <a:ext cx="32" cy="42"/>
            </a:xfrm>
            <a:custGeom>
              <a:avLst/>
              <a:gdLst>
                <a:gd name="T0" fmla="*/ 34 w 69"/>
                <a:gd name="T1" fmla="*/ 73 h 91"/>
                <a:gd name="T2" fmla="*/ 34 w 69"/>
                <a:gd name="T3" fmla="*/ 73 h 91"/>
                <a:gd name="T4" fmla="*/ 50 w 69"/>
                <a:gd name="T5" fmla="*/ 45 h 91"/>
                <a:gd name="T6" fmla="*/ 34 w 69"/>
                <a:gd name="T7" fmla="*/ 17 h 91"/>
                <a:gd name="T8" fmla="*/ 18 w 69"/>
                <a:gd name="T9" fmla="*/ 45 h 91"/>
                <a:gd name="T10" fmla="*/ 34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3"/>
                  </a:moveTo>
                  <a:lnTo>
                    <a:pt x="34" y="73"/>
                  </a:lnTo>
                  <a:cubicBezTo>
                    <a:pt x="45" y="73"/>
                    <a:pt x="50" y="62"/>
                    <a:pt x="50" y="45"/>
                  </a:cubicBezTo>
                  <a:cubicBezTo>
                    <a:pt x="50" y="28"/>
                    <a:pt x="45" y="17"/>
                    <a:pt x="34" y="17"/>
                  </a:cubicBezTo>
                  <a:cubicBezTo>
                    <a:pt x="23" y="17"/>
                    <a:pt x="18" y="29"/>
                    <a:pt x="18" y="45"/>
                  </a:cubicBezTo>
                  <a:cubicBezTo>
                    <a:pt x="18" y="62"/>
                    <a:pt x="24" y="73"/>
                    <a:pt x="34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6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6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2188C690-EDA7-63EF-A3FC-0461190D8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365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0478F8C3-2A16-B7C4-ACD1-9D51D58D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365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8150DE73-A67A-6555-958C-EC97956D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365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BF0BC299-2227-60DB-1BC9-9812B7C8D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365"/>
              <a:ext cx="18" cy="40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0A9A20CD-803E-F675-E276-D8B6C44C0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9" y="1364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0 w 69"/>
                <a:gd name="T5" fmla="*/ 45 h 91"/>
                <a:gd name="T6" fmla="*/ 35 w 69"/>
                <a:gd name="T7" fmla="*/ 17 h 91"/>
                <a:gd name="T8" fmla="*/ 19 w 69"/>
                <a:gd name="T9" fmla="*/ 45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0" y="62"/>
                    <a:pt x="50" y="45"/>
                  </a:cubicBezTo>
                  <a:cubicBezTo>
                    <a:pt x="50" y="28"/>
                    <a:pt x="45" y="17"/>
                    <a:pt x="35" y="17"/>
                  </a:cubicBezTo>
                  <a:cubicBezTo>
                    <a:pt x="23" y="17"/>
                    <a:pt x="19" y="29"/>
                    <a:pt x="19" y="45"/>
                  </a:cubicBezTo>
                  <a:cubicBezTo>
                    <a:pt x="19" y="62"/>
                    <a:pt x="24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6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B42AC7A7-8191-FF60-21F6-AF5CA7DA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365"/>
              <a:ext cx="19" cy="40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10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D5AC9F74-DC23-A4F9-4D10-D3BB3AC1E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1429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7 h 91"/>
                <a:gd name="T8" fmla="*/ 19 w 69"/>
                <a:gd name="T9" fmla="*/ 45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7"/>
                    <a:pt x="35" y="17"/>
                  </a:cubicBezTo>
                  <a:cubicBezTo>
                    <a:pt x="23" y="17"/>
                    <a:pt x="19" y="29"/>
                    <a:pt x="19" y="45"/>
                  </a:cubicBezTo>
                  <a:cubicBezTo>
                    <a:pt x="19" y="63"/>
                    <a:pt x="24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039C49AC-BB31-0F11-F124-EF3D5587A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430"/>
              <a:ext cx="18" cy="40"/>
            </a:xfrm>
            <a:custGeom>
              <a:avLst/>
              <a:gdLst>
                <a:gd name="T0" fmla="*/ 40 w 40"/>
                <a:gd name="T1" fmla="*/ 0 h 87"/>
                <a:gd name="T2" fmla="*/ 40 w 40"/>
                <a:gd name="T3" fmla="*/ 0 h 87"/>
                <a:gd name="T4" fmla="*/ 40 w 40"/>
                <a:gd name="T5" fmla="*/ 87 h 87"/>
                <a:gd name="T6" fmla="*/ 22 w 40"/>
                <a:gd name="T7" fmla="*/ 87 h 87"/>
                <a:gd name="T8" fmla="*/ 22 w 40"/>
                <a:gd name="T9" fmla="*/ 27 h 87"/>
                <a:gd name="T10" fmla="*/ 0 w 40"/>
                <a:gd name="T11" fmla="*/ 27 h 87"/>
                <a:gd name="T12" fmla="*/ 0 w 40"/>
                <a:gd name="T13" fmla="*/ 15 h 87"/>
                <a:gd name="T14" fmla="*/ 22 w 40"/>
                <a:gd name="T15" fmla="*/ 0 h 87"/>
                <a:gd name="T16" fmla="*/ 40 w 40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7">
                  <a:moveTo>
                    <a:pt x="40" y="0"/>
                  </a:moveTo>
                  <a:lnTo>
                    <a:pt x="40" y="0"/>
                  </a:lnTo>
                  <a:lnTo>
                    <a:pt x="40" y="87"/>
                  </a:lnTo>
                  <a:lnTo>
                    <a:pt x="22" y="87"/>
                  </a:lnTo>
                  <a:lnTo>
                    <a:pt x="22" y="27"/>
                  </a:lnTo>
                  <a:lnTo>
                    <a:pt x="0" y="27"/>
                  </a:lnTo>
                  <a:lnTo>
                    <a:pt x="0" y="15"/>
                  </a:lnTo>
                  <a:cubicBezTo>
                    <a:pt x="14" y="15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E7599F3A-0D59-6440-F54C-E174EF074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6" y="1429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7 h 91"/>
                <a:gd name="T8" fmla="*/ 19 w 69"/>
                <a:gd name="T9" fmla="*/ 45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7"/>
                    <a:pt x="35" y="17"/>
                  </a:cubicBezTo>
                  <a:cubicBezTo>
                    <a:pt x="24" y="17"/>
                    <a:pt x="19" y="29"/>
                    <a:pt x="19" y="45"/>
                  </a:cubicBezTo>
                  <a:cubicBezTo>
                    <a:pt x="19" y="63"/>
                    <a:pt x="25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989E8A60-10F0-2ECC-F5B3-71FF52F3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3" y="1429"/>
              <a:ext cx="32" cy="42"/>
            </a:xfrm>
            <a:custGeom>
              <a:avLst/>
              <a:gdLst>
                <a:gd name="T0" fmla="*/ 34 w 69"/>
                <a:gd name="T1" fmla="*/ 73 h 91"/>
                <a:gd name="T2" fmla="*/ 34 w 69"/>
                <a:gd name="T3" fmla="*/ 73 h 91"/>
                <a:gd name="T4" fmla="*/ 50 w 69"/>
                <a:gd name="T5" fmla="*/ 45 h 91"/>
                <a:gd name="T6" fmla="*/ 34 w 69"/>
                <a:gd name="T7" fmla="*/ 17 h 91"/>
                <a:gd name="T8" fmla="*/ 18 w 69"/>
                <a:gd name="T9" fmla="*/ 45 h 91"/>
                <a:gd name="T10" fmla="*/ 34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3"/>
                  </a:moveTo>
                  <a:lnTo>
                    <a:pt x="34" y="73"/>
                  </a:lnTo>
                  <a:cubicBezTo>
                    <a:pt x="45" y="73"/>
                    <a:pt x="50" y="62"/>
                    <a:pt x="50" y="45"/>
                  </a:cubicBezTo>
                  <a:cubicBezTo>
                    <a:pt x="50" y="28"/>
                    <a:pt x="45" y="17"/>
                    <a:pt x="34" y="17"/>
                  </a:cubicBezTo>
                  <a:cubicBezTo>
                    <a:pt x="23" y="17"/>
                    <a:pt x="18" y="29"/>
                    <a:pt x="18" y="45"/>
                  </a:cubicBezTo>
                  <a:cubicBezTo>
                    <a:pt x="18" y="63"/>
                    <a:pt x="24" y="73"/>
                    <a:pt x="34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6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9F7BB182-2B47-F3E2-D2C6-45B382D36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9" y="1429"/>
              <a:ext cx="32" cy="42"/>
            </a:xfrm>
            <a:custGeom>
              <a:avLst/>
              <a:gdLst>
                <a:gd name="T0" fmla="*/ 34 w 69"/>
                <a:gd name="T1" fmla="*/ 73 h 91"/>
                <a:gd name="T2" fmla="*/ 34 w 69"/>
                <a:gd name="T3" fmla="*/ 73 h 91"/>
                <a:gd name="T4" fmla="*/ 50 w 69"/>
                <a:gd name="T5" fmla="*/ 45 h 91"/>
                <a:gd name="T6" fmla="*/ 34 w 69"/>
                <a:gd name="T7" fmla="*/ 17 h 91"/>
                <a:gd name="T8" fmla="*/ 19 w 69"/>
                <a:gd name="T9" fmla="*/ 45 h 91"/>
                <a:gd name="T10" fmla="*/ 34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3"/>
                  </a:moveTo>
                  <a:lnTo>
                    <a:pt x="34" y="73"/>
                  </a:lnTo>
                  <a:cubicBezTo>
                    <a:pt x="45" y="73"/>
                    <a:pt x="50" y="62"/>
                    <a:pt x="50" y="45"/>
                  </a:cubicBezTo>
                  <a:cubicBezTo>
                    <a:pt x="50" y="28"/>
                    <a:pt x="45" y="17"/>
                    <a:pt x="34" y="17"/>
                  </a:cubicBezTo>
                  <a:cubicBezTo>
                    <a:pt x="23" y="17"/>
                    <a:pt x="19" y="29"/>
                    <a:pt x="19" y="45"/>
                  </a:cubicBezTo>
                  <a:cubicBezTo>
                    <a:pt x="19" y="63"/>
                    <a:pt x="24" y="73"/>
                    <a:pt x="34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FE848283-7792-A941-EC4A-EC6443C5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1430"/>
              <a:ext cx="18" cy="40"/>
            </a:xfrm>
            <a:custGeom>
              <a:avLst/>
              <a:gdLst>
                <a:gd name="T0" fmla="*/ 40 w 40"/>
                <a:gd name="T1" fmla="*/ 0 h 87"/>
                <a:gd name="T2" fmla="*/ 40 w 40"/>
                <a:gd name="T3" fmla="*/ 0 h 87"/>
                <a:gd name="T4" fmla="*/ 40 w 40"/>
                <a:gd name="T5" fmla="*/ 87 h 87"/>
                <a:gd name="T6" fmla="*/ 22 w 40"/>
                <a:gd name="T7" fmla="*/ 87 h 87"/>
                <a:gd name="T8" fmla="*/ 22 w 40"/>
                <a:gd name="T9" fmla="*/ 27 h 87"/>
                <a:gd name="T10" fmla="*/ 0 w 40"/>
                <a:gd name="T11" fmla="*/ 27 h 87"/>
                <a:gd name="T12" fmla="*/ 0 w 40"/>
                <a:gd name="T13" fmla="*/ 15 h 87"/>
                <a:gd name="T14" fmla="*/ 22 w 40"/>
                <a:gd name="T15" fmla="*/ 0 h 87"/>
                <a:gd name="T16" fmla="*/ 40 w 40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7">
                  <a:moveTo>
                    <a:pt x="40" y="0"/>
                  </a:moveTo>
                  <a:lnTo>
                    <a:pt x="40" y="0"/>
                  </a:lnTo>
                  <a:lnTo>
                    <a:pt x="40" y="87"/>
                  </a:lnTo>
                  <a:lnTo>
                    <a:pt x="22" y="87"/>
                  </a:lnTo>
                  <a:lnTo>
                    <a:pt x="22" y="27"/>
                  </a:lnTo>
                  <a:lnTo>
                    <a:pt x="0" y="27"/>
                  </a:lnTo>
                  <a:lnTo>
                    <a:pt x="0" y="15"/>
                  </a:lnTo>
                  <a:cubicBezTo>
                    <a:pt x="14" y="15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FFE19738-49CD-88AB-1DE1-685F3BC1A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8" y="1429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7 h 91"/>
                <a:gd name="T8" fmla="*/ 19 w 69"/>
                <a:gd name="T9" fmla="*/ 45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7"/>
                    <a:pt x="35" y="17"/>
                  </a:cubicBezTo>
                  <a:cubicBezTo>
                    <a:pt x="24" y="17"/>
                    <a:pt x="19" y="29"/>
                    <a:pt x="19" y="45"/>
                  </a:cubicBezTo>
                  <a:cubicBezTo>
                    <a:pt x="19" y="63"/>
                    <a:pt x="24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31ED0728-7557-4DD0-E91C-9C90099F07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" y="1429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7 h 91"/>
                <a:gd name="T8" fmla="*/ 19 w 69"/>
                <a:gd name="T9" fmla="*/ 45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7"/>
                    <a:pt x="35" y="17"/>
                  </a:cubicBezTo>
                  <a:cubicBezTo>
                    <a:pt x="24" y="17"/>
                    <a:pt x="19" y="29"/>
                    <a:pt x="19" y="45"/>
                  </a:cubicBezTo>
                  <a:cubicBezTo>
                    <a:pt x="19" y="63"/>
                    <a:pt x="25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11F5AE98-3A1E-AB57-BF76-9E18001F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494"/>
              <a:ext cx="19" cy="41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5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5"/>
                  </a:lnTo>
                  <a:cubicBezTo>
                    <a:pt x="14" y="15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C2A307C2-598F-3FEA-7ACA-5F2389DAB0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1" y="1493"/>
              <a:ext cx="31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8"/>
                    <a:pt x="35" y="18"/>
                  </a:cubicBezTo>
                  <a:cubicBezTo>
                    <a:pt x="24" y="18"/>
                    <a:pt x="19" y="29"/>
                    <a:pt x="19" y="46"/>
                  </a:cubicBezTo>
                  <a:cubicBezTo>
                    <a:pt x="19" y="63"/>
                    <a:pt x="24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2E2FEEDC-890E-1F71-34F7-A5B7A48F1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6" y="1493"/>
              <a:ext cx="32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8"/>
                    <a:pt x="35" y="18"/>
                  </a:cubicBezTo>
                  <a:cubicBezTo>
                    <a:pt x="24" y="18"/>
                    <a:pt x="19" y="29"/>
                    <a:pt x="19" y="46"/>
                  </a:cubicBezTo>
                  <a:cubicBezTo>
                    <a:pt x="19" y="63"/>
                    <a:pt x="25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8E1A02A2-DE14-553D-579C-92FD3C01B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494"/>
              <a:ext cx="19" cy="41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3 w 40"/>
                <a:gd name="T7" fmla="*/ 88 h 88"/>
                <a:gd name="T8" fmla="*/ 23 w 40"/>
                <a:gd name="T9" fmla="*/ 28 h 88"/>
                <a:gd name="T10" fmla="*/ 0 w 40"/>
                <a:gd name="T11" fmla="*/ 28 h 88"/>
                <a:gd name="T12" fmla="*/ 0 w 40"/>
                <a:gd name="T13" fmla="*/ 15 h 88"/>
                <a:gd name="T14" fmla="*/ 23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3" y="88"/>
                  </a:lnTo>
                  <a:lnTo>
                    <a:pt x="23" y="28"/>
                  </a:lnTo>
                  <a:lnTo>
                    <a:pt x="0" y="28"/>
                  </a:lnTo>
                  <a:lnTo>
                    <a:pt x="0" y="15"/>
                  </a:lnTo>
                  <a:cubicBezTo>
                    <a:pt x="14" y="15"/>
                    <a:pt x="21" y="9"/>
                    <a:pt x="2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E1FAA2EB-8D38-2C5C-1F1E-4A0FCE99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494"/>
              <a:ext cx="18" cy="41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5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5"/>
                  </a:lnTo>
                  <a:cubicBezTo>
                    <a:pt x="14" y="15"/>
                    <a:pt x="21" y="9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63A4FF0D-01AB-0AD1-FDED-70CCDD1D4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1494"/>
              <a:ext cx="18" cy="41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5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5"/>
                  </a:lnTo>
                  <a:cubicBezTo>
                    <a:pt x="14" y="15"/>
                    <a:pt x="21" y="9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D5598503-1ACA-D204-1822-75F103D16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" y="1493"/>
              <a:ext cx="32" cy="42"/>
            </a:xfrm>
            <a:custGeom>
              <a:avLst/>
              <a:gdLst>
                <a:gd name="T0" fmla="*/ 34 w 69"/>
                <a:gd name="T1" fmla="*/ 73 h 91"/>
                <a:gd name="T2" fmla="*/ 34 w 69"/>
                <a:gd name="T3" fmla="*/ 73 h 91"/>
                <a:gd name="T4" fmla="*/ 50 w 69"/>
                <a:gd name="T5" fmla="*/ 45 h 91"/>
                <a:gd name="T6" fmla="*/ 34 w 69"/>
                <a:gd name="T7" fmla="*/ 18 h 91"/>
                <a:gd name="T8" fmla="*/ 19 w 69"/>
                <a:gd name="T9" fmla="*/ 46 h 91"/>
                <a:gd name="T10" fmla="*/ 34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3"/>
                  </a:moveTo>
                  <a:lnTo>
                    <a:pt x="34" y="73"/>
                  </a:lnTo>
                  <a:cubicBezTo>
                    <a:pt x="45" y="73"/>
                    <a:pt x="50" y="62"/>
                    <a:pt x="50" y="45"/>
                  </a:cubicBezTo>
                  <a:cubicBezTo>
                    <a:pt x="50" y="28"/>
                    <a:pt x="45" y="18"/>
                    <a:pt x="34" y="18"/>
                  </a:cubicBezTo>
                  <a:cubicBezTo>
                    <a:pt x="23" y="18"/>
                    <a:pt x="19" y="29"/>
                    <a:pt x="19" y="46"/>
                  </a:cubicBezTo>
                  <a:cubicBezTo>
                    <a:pt x="19" y="63"/>
                    <a:pt x="24" y="73"/>
                    <a:pt x="34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9E43226A-0917-1C09-889F-9C63BBA13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494"/>
              <a:ext cx="19" cy="41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5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5"/>
                  </a:lnTo>
                  <a:cubicBezTo>
                    <a:pt x="14" y="15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7A50D6C8-BA5D-2E84-7B06-7F4050CA3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3" y="1493"/>
              <a:ext cx="31" cy="42"/>
            </a:xfrm>
            <a:custGeom>
              <a:avLst/>
              <a:gdLst>
                <a:gd name="T0" fmla="*/ 35 w 69"/>
                <a:gd name="T1" fmla="*/ 73 h 91"/>
                <a:gd name="T2" fmla="*/ 35 w 69"/>
                <a:gd name="T3" fmla="*/ 73 h 91"/>
                <a:gd name="T4" fmla="*/ 51 w 69"/>
                <a:gd name="T5" fmla="*/ 45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3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3"/>
                  </a:moveTo>
                  <a:lnTo>
                    <a:pt x="35" y="73"/>
                  </a:lnTo>
                  <a:cubicBezTo>
                    <a:pt x="46" y="73"/>
                    <a:pt x="51" y="62"/>
                    <a:pt x="51" y="45"/>
                  </a:cubicBezTo>
                  <a:cubicBezTo>
                    <a:pt x="51" y="28"/>
                    <a:pt x="45" y="18"/>
                    <a:pt x="35" y="18"/>
                  </a:cubicBezTo>
                  <a:cubicBezTo>
                    <a:pt x="24" y="18"/>
                    <a:pt x="19" y="29"/>
                    <a:pt x="19" y="46"/>
                  </a:cubicBezTo>
                  <a:cubicBezTo>
                    <a:pt x="19" y="63"/>
                    <a:pt x="24" y="73"/>
                    <a:pt x="35" y="73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4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ADE577C7-7946-A516-942F-D2FEA693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559"/>
              <a:ext cx="19" cy="40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C0B8A06C-3AD0-E224-EED2-2AF6F882C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1" y="1558"/>
              <a:ext cx="31" cy="42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1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6" y="74"/>
                    <a:pt x="51" y="62"/>
                    <a:pt x="51" y="46"/>
                  </a:cubicBezTo>
                  <a:cubicBezTo>
                    <a:pt x="51" y="28"/>
                    <a:pt x="45" y="18"/>
                    <a:pt x="35" y="18"/>
                  </a:cubicBezTo>
                  <a:cubicBezTo>
                    <a:pt x="24" y="18"/>
                    <a:pt x="19" y="29"/>
                    <a:pt x="19" y="46"/>
                  </a:cubicBezTo>
                  <a:cubicBezTo>
                    <a:pt x="19" y="63"/>
                    <a:pt x="24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3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E1E695D3-9EF7-29B2-5600-DCABD4725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559"/>
              <a:ext cx="18" cy="40"/>
            </a:xfrm>
            <a:custGeom>
              <a:avLst/>
              <a:gdLst>
                <a:gd name="T0" fmla="*/ 40 w 40"/>
                <a:gd name="T1" fmla="*/ 0 h 88"/>
                <a:gd name="T2" fmla="*/ 40 w 40"/>
                <a:gd name="T3" fmla="*/ 0 h 88"/>
                <a:gd name="T4" fmla="*/ 40 w 40"/>
                <a:gd name="T5" fmla="*/ 88 h 88"/>
                <a:gd name="T6" fmla="*/ 22 w 40"/>
                <a:gd name="T7" fmla="*/ 88 h 88"/>
                <a:gd name="T8" fmla="*/ 22 w 40"/>
                <a:gd name="T9" fmla="*/ 28 h 88"/>
                <a:gd name="T10" fmla="*/ 0 w 40"/>
                <a:gd name="T11" fmla="*/ 28 h 88"/>
                <a:gd name="T12" fmla="*/ 0 w 40"/>
                <a:gd name="T13" fmla="*/ 16 h 88"/>
                <a:gd name="T14" fmla="*/ 22 w 40"/>
                <a:gd name="T15" fmla="*/ 0 h 88"/>
                <a:gd name="T16" fmla="*/ 40 w 40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0"/>
                  </a:moveTo>
                  <a:lnTo>
                    <a:pt x="40" y="0"/>
                  </a:lnTo>
                  <a:lnTo>
                    <a:pt x="40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16E2CF0C-A181-1054-9D6A-6E0D2F61D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0" y="1558"/>
              <a:ext cx="32" cy="42"/>
            </a:xfrm>
            <a:custGeom>
              <a:avLst/>
              <a:gdLst>
                <a:gd name="T0" fmla="*/ 34 w 69"/>
                <a:gd name="T1" fmla="*/ 74 h 91"/>
                <a:gd name="T2" fmla="*/ 34 w 69"/>
                <a:gd name="T3" fmla="*/ 74 h 91"/>
                <a:gd name="T4" fmla="*/ 50 w 69"/>
                <a:gd name="T5" fmla="*/ 46 h 91"/>
                <a:gd name="T6" fmla="*/ 34 w 69"/>
                <a:gd name="T7" fmla="*/ 18 h 91"/>
                <a:gd name="T8" fmla="*/ 18 w 69"/>
                <a:gd name="T9" fmla="*/ 46 h 91"/>
                <a:gd name="T10" fmla="*/ 34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4" y="74"/>
                  </a:moveTo>
                  <a:lnTo>
                    <a:pt x="34" y="74"/>
                  </a:lnTo>
                  <a:cubicBezTo>
                    <a:pt x="45" y="74"/>
                    <a:pt x="50" y="62"/>
                    <a:pt x="50" y="46"/>
                  </a:cubicBezTo>
                  <a:cubicBezTo>
                    <a:pt x="50" y="28"/>
                    <a:pt x="44" y="18"/>
                    <a:pt x="34" y="18"/>
                  </a:cubicBezTo>
                  <a:cubicBezTo>
                    <a:pt x="23" y="18"/>
                    <a:pt x="18" y="29"/>
                    <a:pt x="18" y="46"/>
                  </a:cubicBezTo>
                  <a:cubicBezTo>
                    <a:pt x="18" y="63"/>
                    <a:pt x="24" y="74"/>
                    <a:pt x="34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6" y="0"/>
                    <a:pt x="69" y="18"/>
                    <a:pt x="69" y="45"/>
                  </a:cubicBezTo>
                  <a:cubicBezTo>
                    <a:pt x="69" y="75"/>
                    <a:pt x="54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D7CB01AA-C997-75C7-76B0-B77C8F1A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559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73A561D7-6F7F-E655-B4BE-9599E32CA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1559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C823192F-F69E-BF4B-E5A9-E5847B094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559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755BA734-316E-05F8-4D05-B0DD4F1A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559"/>
              <a:ext cx="18" cy="40"/>
            </a:xfrm>
            <a:custGeom>
              <a:avLst/>
              <a:gdLst>
                <a:gd name="T0" fmla="*/ 39 w 39"/>
                <a:gd name="T1" fmla="*/ 0 h 88"/>
                <a:gd name="T2" fmla="*/ 39 w 39"/>
                <a:gd name="T3" fmla="*/ 0 h 88"/>
                <a:gd name="T4" fmla="*/ 39 w 39"/>
                <a:gd name="T5" fmla="*/ 88 h 88"/>
                <a:gd name="T6" fmla="*/ 22 w 39"/>
                <a:gd name="T7" fmla="*/ 88 h 88"/>
                <a:gd name="T8" fmla="*/ 22 w 39"/>
                <a:gd name="T9" fmla="*/ 28 h 88"/>
                <a:gd name="T10" fmla="*/ 0 w 39"/>
                <a:gd name="T11" fmla="*/ 28 h 88"/>
                <a:gd name="T12" fmla="*/ 0 w 39"/>
                <a:gd name="T13" fmla="*/ 16 h 88"/>
                <a:gd name="T14" fmla="*/ 22 w 39"/>
                <a:gd name="T15" fmla="*/ 0 h 88"/>
                <a:gd name="T16" fmla="*/ 39 w 3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8">
                  <a:moveTo>
                    <a:pt x="39" y="0"/>
                  </a:moveTo>
                  <a:lnTo>
                    <a:pt x="39" y="0"/>
                  </a:lnTo>
                  <a:lnTo>
                    <a:pt x="39" y="88"/>
                  </a:lnTo>
                  <a:lnTo>
                    <a:pt x="22" y="88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16"/>
                  </a:lnTo>
                  <a:cubicBezTo>
                    <a:pt x="14" y="16"/>
                    <a:pt x="21" y="9"/>
                    <a:pt x="2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6D03B4EB-0B77-3B03-91DA-0AC0DE2F7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0" y="1558"/>
              <a:ext cx="32" cy="42"/>
            </a:xfrm>
            <a:custGeom>
              <a:avLst/>
              <a:gdLst>
                <a:gd name="T0" fmla="*/ 35 w 69"/>
                <a:gd name="T1" fmla="*/ 74 h 91"/>
                <a:gd name="T2" fmla="*/ 35 w 69"/>
                <a:gd name="T3" fmla="*/ 74 h 91"/>
                <a:gd name="T4" fmla="*/ 50 w 69"/>
                <a:gd name="T5" fmla="*/ 46 h 91"/>
                <a:gd name="T6" fmla="*/ 35 w 69"/>
                <a:gd name="T7" fmla="*/ 18 h 91"/>
                <a:gd name="T8" fmla="*/ 19 w 69"/>
                <a:gd name="T9" fmla="*/ 46 h 91"/>
                <a:gd name="T10" fmla="*/ 35 w 69"/>
                <a:gd name="T11" fmla="*/ 74 h 91"/>
                <a:gd name="T12" fmla="*/ 35 w 69"/>
                <a:gd name="T13" fmla="*/ 0 h 91"/>
                <a:gd name="T14" fmla="*/ 35 w 69"/>
                <a:gd name="T15" fmla="*/ 0 h 91"/>
                <a:gd name="T16" fmla="*/ 69 w 69"/>
                <a:gd name="T17" fmla="*/ 45 h 91"/>
                <a:gd name="T18" fmla="*/ 34 w 69"/>
                <a:gd name="T19" fmla="*/ 91 h 91"/>
                <a:gd name="T20" fmla="*/ 0 w 69"/>
                <a:gd name="T21" fmla="*/ 46 h 91"/>
                <a:gd name="T22" fmla="*/ 35 w 69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1">
                  <a:moveTo>
                    <a:pt x="35" y="74"/>
                  </a:moveTo>
                  <a:lnTo>
                    <a:pt x="35" y="74"/>
                  </a:lnTo>
                  <a:cubicBezTo>
                    <a:pt x="45" y="74"/>
                    <a:pt x="50" y="62"/>
                    <a:pt x="50" y="46"/>
                  </a:cubicBezTo>
                  <a:cubicBezTo>
                    <a:pt x="50" y="28"/>
                    <a:pt x="45" y="18"/>
                    <a:pt x="35" y="18"/>
                  </a:cubicBezTo>
                  <a:cubicBezTo>
                    <a:pt x="23" y="18"/>
                    <a:pt x="19" y="29"/>
                    <a:pt x="19" y="46"/>
                  </a:cubicBezTo>
                  <a:cubicBezTo>
                    <a:pt x="19" y="63"/>
                    <a:pt x="24" y="74"/>
                    <a:pt x="35" y="74"/>
                  </a:cubicBezTo>
                  <a:close/>
                  <a:moveTo>
                    <a:pt x="35" y="0"/>
                  </a:moveTo>
                  <a:lnTo>
                    <a:pt x="35" y="0"/>
                  </a:lnTo>
                  <a:cubicBezTo>
                    <a:pt x="57" y="0"/>
                    <a:pt x="69" y="18"/>
                    <a:pt x="69" y="45"/>
                  </a:cubicBezTo>
                  <a:cubicBezTo>
                    <a:pt x="69" y="75"/>
                    <a:pt x="55" y="91"/>
                    <a:pt x="34" y="91"/>
                  </a:cubicBezTo>
                  <a:cubicBezTo>
                    <a:pt x="12" y="91"/>
                    <a:pt x="0" y="73"/>
                    <a:pt x="0" y="46"/>
                  </a:cubicBezTo>
                  <a:cubicBezTo>
                    <a:pt x="0" y="17"/>
                    <a:pt x="14" y="0"/>
                    <a:pt x="35" y="0"/>
                  </a:cubicBezTo>
                  <a:close/>
                </a:path>
              </a:pathLst>
            </a:custGeom>
            <a:solidFill>
              <a:srgbClr val="44797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1E7F7774-541E-57EE-3891-4727C1B8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006"/>
              <a:ext cx="576" cy="576"/>
            </a:xfrm>
            <a:custGeom>
              <a:avLst/>
              <a:gdLst>
                <a:gd name="T0" fmla="*/ 1251 w 1251"/>
                <a:gd name="T1" fmla="*/ 626 h 1251"/>
                <a:gd name="T2" fmla="*/ 1251 w 1251"/>
                <a:gd name="T3" fmla="*/ 626 h 1251"/>
                <a:gd name="T4" fmla="*/ 625 w 1251"/>
                <a:gd name="T5" fmla="*/ 1251 h 1251"/>
                <a:gd name="T6" fmla="*/ 0 w 1251"/>
                <a:gd name="T7" fmla="*/ 626 h 1251"/>
                <a:gd name="T8" fmla="*/ 625 w 1251"/>
                <a:gd name="T9" fmla="*/ 0 h 1251"/>
                <a:gd name="T10" fmla="*/ 1251 w 1251"/>
                <a:gd name="T11" fmla="*/ 626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1251">
                  <a:moveTo>
                    <a:pt x="1251" y="626"/>
                  </a:moveTo>
                  <a:lnTo>
                    <a:pt x="1251" y="626"/>
                  </a:lnTo>
                  <a:cubicBezTo>
                    <a:pt x="1251" y="971"/>
                    <a:pt x="971" y="1251"/>
                    <a:pt x="625" y="1251"/>
                  </a:cubicBezTo>
                  <a:cubicBezTo>
                    <a:pt x="280" y="1251"/>
                    <a:pt x="0" y="971"/>
                    <a:pt x="0" y="626"/>
                  </a:cubicBezTo>
                  <a:cubicBezTo>
                    <a:pt x="0" y="280"/>
                    <a:pt x="280" y="0"/>
                    <a:pt x="625" y="0"/>
                  </a:cubicBezTo>
                  <a:cubicBezTo>
                    <a:pt x="971" y="0"/>
                    <a:pt x="1251" y="280"/>
                    <a:pt x="1251" y="62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DD8DBC43-08F4-FFAD-33AA-A4562224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217"/>
              <a:ext cx="275" cy="237"/>
            </a:xfrm>
            <a:custGeom>
              <a:avLst/>
              <a:gdLst>
                <a:gd name="T0" fmla="*/ 548 w 599"/>
                <a:gd name="T1" fmla="*/ 515 h 515"/>
                <a:gd name="T2" fmla="*/ 548 w 599"/>
                <a:gd name="T3" fmla="*/ 515 h 515"/>
                <a:gd name="T4" fmla="*/ 51 w 599"/>
                <a:gd name="T5" fmla="*/ 515 h 515"/>
                <a:gd name="T6" fmla="*/ 0 w 599"/>
                <a:gd name="T7" fmla="*/ 464 h 515"/>
                <a:gd name="T8" fmla="*/ 0 w 599"/>
                <a:gd name="T9" fmla="*/ 51 h 515"/>
                <a:gd name="T10" fmla="*/ 51 w 599"/>
                <a:gd name="T11" fmla="*/ 0 h 515"/>
                <a:gd name="T12" fmla="*/ 548 w 599"/>
                <a:gd name="T13" fmla="*/ 0 h 515"/>
                <a:gd name="T14" fmla="*/ 599 w 599"/>
                <a:gd name="T15" fmla="*/ 51 h 515"/>
                <a:gd name="T16" fmla="*/ 599 w 599"/>
                <a:gd name="T17" fmla="*/ 464 h 515"/>
                <a:gd name="T18" fmla="*/ 548 w 599"/>
                <a:gd name="T1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15">
                  <a:moveTo>
                    <a:pt x="548" y="515"/>
                  </a:moveTo>
                  <a:lnTo>
                    <a:pt x="548" y="515"/>
                  </a:lnTo>
                  <a:lnTo>
                    <a:pt x="51" y="515"/>
                  </a:lnTo>
                  <a:cubicBezTo>
                    <a:pt x="23" y="515"/>
                    <a:pt x="0" y="492"/>
                    <a:pt x="0" y="464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lnTo>
                    <a:pt x="548" y="0"/>
                  </a:lnTo>
                  <a:cubicBezTo>
                    <a:pt x="576" y="0"/>
                    <a:pt x="599" y="23"/>
                    <a:pt x="599" y="51"/>
                  </a:cubicBezTo>
                  <a:lnTo>
                    <a:pt x="599" y="464"/>
                  </a:lnTo>
                  <a:cubicBezTo>
                    <a:pt x="599" y="492"/>
                    <a:pt x="576" y="515"/>
                    <a:pt x="548" y="515"/>
                  </a:cubicBez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987A0B7-821A-7C2F-B875-643C58C4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93"/>
              <a:ext cx="210" cy="142"/>
            </a:xfrm>
            <a:custGeom>
              <a:avLst/>
              <a:gdLst>
                <a:gd name="T0" fmla="*/ 101 w 457"/>
                <a:gd name="T1" fmla="*/ 275 h 307"/>
                <a:gd name="T2" fmla="*/ 101 w 457"/>
                <a:gd name="T3" fmla="*/ 275 h 307"/>
                <a:gd name="T4" fmla="*/ 101 w 457"/>
                <a:gd name="T5" fmla="*/ 266 h 307"/>
                <a:gd name="T6" fmla="*/ 145 w 457"/>
                <a:gd name="T7" fmla="*/ 144 h 307"/>
                <a:gd name="T8" fmla="*/ 230 w 457"/>
                <a:gd name="T9" fmla="*/ 103 h 307"/>
                <a:gd name="T10" fmla="*/ 313 w 457"/>
                <a:gd name="T11" fmla="*/ 146 h 307"/>
                <a:gd name="T12" fmla="*/ 354 w 457"/>
                <a:gd name="T13" fmla="*/ 270 h 307"/>
                <a:gd name="T14" fmla="*/ 354 w 457"/>
                <a:gd name="T15" fmla="*/ 272 h 307"/>
                <a:gd name="T16" fmla="*/ 348 w 457"/>
                <a:gd name="T17" fmla="*/ 307 h 307"/>
                <a:gd name="T18" fmla="*/ 454 w 457"/>
                <a:gd name="T19" fmla="*/ 280 h 307"/>
                <a:gd name="T20" fmla="*/ 455 w 457"/>
                <a:gd name="T21" fmla="*/ 271 h 307"/>
                <a:gd name="T22" fmla="*/ 231 w 457"/>
                <a:gd name="T23" fmla="*/ 2 h 307"/>
                <a:gd name="T24" fmla="*/ 0 w 457"/>
                <a:gd name="T25" fmla="*/ 265 h 307"/>
                <a:gd name="T26" fmla="*/ 0 w 457"/>
                <a:gd name="T27" fmla="*/ 274 h 307"/>
                <a:gd name="T28" fmla="*/ 101 w 457"/>
                <a:gd name="T29" fmla="*/ 27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7" h="307">
                  <a:moveTo>
                    <a:pt x="101" y="275"/>
                  </a:moveTo>
                  <a:lnTo>
                    <a:pt x="101" y="275"/>
                  </a:lnTo>
                  <a:cubicBezTo>
                    <a:pt x="101" y="272"/>
                    <a:pt x="101" y="269"/>
                    <a:pt x="101" y="266"/>
                  </a:cubicBezTo>
                  <a:cubicBezTo>
                    <a:pt x="102" y="220"/>
                    <a:pt x="118" y="175"/>
                    <a:pt x="145" y="144"/>
                  </a:cubicBezTo>
                  <a:cubicBezTo>
                    <a:pt x="169" y="117"/>
                    <a:pt x="199" y="102"/>
                    <a:pt x="230" y="103"/>
                  </a:cubicBezTo>
                  <a:cubicBezTo>
                    <a:pt x="260" y="103"/>
                    <a:pt x="290" y="118"/>
                    <a:pt x="313" y="146"/>
                  </a:cubicBezTo>
                  <a:cubicBezTo>
                    <a:pt x="339" y="178"/>
                    <a:pt x="354" y="223"/>
                    <a:pt x="354" y="270"/>
                  </a:cubicBezTo>
                  <a:cubicBezTo>
                    <a:pt x="354" y="270"/>
                    <a:pt x="354" y="271"/>
                    <a:pt x="354" y="272"/>
                  </a:cubicBezTo>
                  <a:cubicBezTo>
                    <a:pt x="354" y="274"/>
                    <a:pt x="348" y="305"/>
                    <a:pt x="348" y="307"/>
                  </a:cubicBezTo>
                  <a:lnTo>
                    <a:pt x="454" y="280"/>
                  </a:lnTo>
                  <a:cubicBezTo>
                    <a:pt x="455" y="277"/>
                    <a:pt x="455" y="274"/>
                    <a:pt x="455" y="271"/>
                  </a:cubicBezTo>
                  <a:cubicBezTo>
                    <a:pt x="457" y="124"/>
                    <a:pt x="356" y="3"/>
                    <a:pt x="231" y="2"/>
                  </a:cubicBezTo>
                  <a:cubicBezTo>
                    <a:pt x="105" y="0"/>
                    <a:pt x="2" y="118"/>
                    <a:pt x="0" y="265"/>
                  </a:cubicBezTo>
                  <a:cubicBezTo>
                    <a:pt x="0" y="268"/>
                    <a:pt x="0" y="271"/>
                    <a:pt x="0" y="274"/>
                  </a:cubicBezTo>
                  <a:lnTo>
                    <a:pt x="101" y="275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402CE10C-CBB2-52B3-6E24-4495E0E73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289"/>
              <a:ext cx="52" cy="53"/>
            </a:xfrm>
            <a:custGeom>
              <a:avLst/>
              <a:gdLst>
                <a:gd name="T0" fmla="*/ 114 w 114"/>
                <a:gd name="T1" fmla="*/ 57 h 114"/>
                <a:gd name="T2" fmla="*/ 114 w 114"/>
                <a:gd name="T3" fmla="*/ 57 h 114"/>
                <a:gd name="T4" fmla="*/ 57 w 114"/>
                <a:gd name="T5" fmla="*/ 114 h 114"/>
                <a:gd name="T6" fmla="*/ 0 w 114"/>
                <a:gd name="T7" fmla="*/ 57 h 114"/>
                <a:gd name="T8" fmla="*/ 57 w 114"/>
                <a:gd name="T9" fmla="*/ 0 h 114"/>
                <a:gd name="T10" fmla="*/ 114 w 114"/>
                <a:gd name="T1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14">
                  <a:moveTo>
                    <a:pt x="114" y="57"/>
                  </a:moveTo>
                  <a:lnTo>
                    <a:pt x="114" y="57"/>
                  </a:lnTo>
                  <a:cubicBezTo>
                    <a:pt x="114" y="88"/>
                    <a:pt x="88" y="114"/>
                    <a:pt x="57" y="114"/>
                  </a:cubicBezTo>
                  <a:cubicBezTo>
                    <a:pt x="26" y="114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8" y="0"/>
                    <a:pt x="114" y="26"/>
                    <a:pt x="114" y="57"/>
                  </a:cubicBez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A50A8430-80D3-4C2E-A951-F5AAE027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1323"/>
              <a:ext cx="64" cy="79"/>
            </a:xfrm>
            <a:custGeom>
              <a:avLst/>
              <a:gdLst>
                <a:gd name="T0" fmla="*/ 0 w 140"/>
                <a:gd name="T1" fmla="*/ 170 h 170"/>
                <a:gd name="T2" fmla="*/ 0 w 140"/>
                <a:gd name="T3" fmla="*/ 170 h 170"/>
                <a:gd name="T4" fmla="*/ 140 w 140"/>
                <a:gd name="T5" fmla="*/ 170 h 170"/>
                <a:gd name="T6" fmla="*/ 94 w 140"/>
                <a:gd name="T7" fmla="*/ 0 h 170"/>
                <a:gd name="T8" fmla="*/ 42 w 140"/>
                <a:gd name="T9" fmla="*/ 0 h 170"/>
                <a:gd name="T10" fmla="*/ 0 w 140"/>
                <a:gd name="T1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70">
                  <a:moveTo>
                    <a:pt x="0" y="170"/>
                  </a:moveTo>
                  <a:lnTo>
                    <a:pt x="0" y="170"/>
                  </a:lnTo>
                  <a:lnTo>
                    <a:pt x="140" y="170"/>
                  </a:lnTo>
                  <a:lnTo>
                    <a:pt x="94" y="0"/>
                  </a:lnTo>
                  <a:lnTo>
                    <a:pt x="42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238D781E-AFE1-5EB8-FCBC-B1AEAF65C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" y="2198"/>
              <a:ext cx="59" cy="79"/>
            </a:xfrm>
            <a:custGeom>
              <a:avLst/>
              <a:gdLst>
                <a:gd name="T0" fmla="*/ 34 w 128"/>
                <a:gd name="T1" fmla="*/ 82 h 170"/>
                <a:gd name="T2" fmla="*/ 34 w 128"/>
                <a:gd name="T3" fmla="*/ 82 h 170"/>
                <a:gd name="T4" fmla="*/ 68 w 128"/>
                <a:gd name="T5" fmla="*/ 82 h 170"/>
                <a:gd name="T6" fmla="*/ 94 w 128"/>
                <a:gd name="T7" fmla="*/ 57 h 170"/>
                <a:gd name="T8" fmla="*/ 68 w 128"/>
                <a:gd name="T9" fmla="*/ 33 h 170"/>
                <a:gd name="T10" fmla="*/ 34 w 128"/>
                <a:gd name="T11" fmla="*/ 33 h 170"/>
                <a:gd name="T12" fmla="*/ 34 w 128"/>
                <a:gd name="T13" fmla="*/ 82 h 170"/>
                <a:gd name="T14" fmla="*/ 101 w 128"/>
                <a:gd name="T15" fmla="*/ 105 h 170"/>
                <a:gd name="T16" fmla="*/ 101 w 128"/>
                <a:gd name="T17" fmla="*/ 105 h 170"/>
                <a:gd name="T18" fmla="*/ 128 w 128"/>
                <a:gd name="T19" fmla="*/ 170 h 170"/>
                <a:gd name="T20" fmla="*/ 91 w 128"/>
                <a:gd name="T21" fmla="*/ 170 h 170"/>
                <a:gd name="T22" fmla="*/ 68 w 128"/>
                <a:gd name="T23" fmla="*/ 112 h 170"/>
                <a:gd name="T24" fmla="*/ 34 w 128"/>
                <a:gd name="T25" fmla="*/ 112 h 170"/>
                <a:gd name="T26" fmla="*/ 34 w 128"/>
                <a:gd name="T27" fmla="*/ 170 h 170"/>
                <a:gd name="T28" fmla="*/ 0 w 128"/>
                <a:gd name="T29" fmla="*/ 170 h 170"/>
                <a:gd name="T30" fmla="*/ 0 w 128"/>
                <a:gd name="T31" fmla="*/ 0 h 170"/>
                <a:gd name="T32" fmla="*/ 70 w 128"/>
                <a:gd name="T33" fmla="*/ 0 h 170"/>
                <a:gd name="T34" fmla="*/ 128 w 128"/>
                <a:gd name="T35" fmla="*/ 56 h 170"/>
                <a:gd name="T36" fmla="*/ 101 w 128"/>
                <a:gd name="T37" fmla="*/ 10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70">
                  <a:moveTo>
                    <a:pt x="34" y="82"/>
                  </a:moveTo>
                  <a:lnTo>
                    <a:pt x="34" y="82"/>
                  </a:lnTo>
                  <a:lnTo>
                    <a:pt x="68" y="82"/>
                  </a:lnTo>
                  <a:cubicBezTo>
                    <a:pt x="85" y="82"/>
                    <a:pt x="94" y="70"/>
                    <a:pt x="94" y="57"/>
                  </a:cubicBezTo>
                  <a:cubicBezTo>
                    <a:pt x="94" y="43"/>
                    <a:pt x="85" y="33"/>
                    <a:pt x="68" y="33"/>
                  </a:cubicBezTo>
                  <a:lnTo>
                    <a:pt x="34" y="33"/>
                  </a:lnTo>
                  <a:lnTo>
                    <a:pt x="34" y="82"/>
                  </a:lnTo>
                  <a:close/>
                  <a:moveTo>
                    <a:pt x="101" y="105"/>
                  </a:moveTo>
                  <a:lnTo>
                    <a:pt x="101" y="105"/>
                  </a:lnTo>
                  <a:lnTo>
                    <a:pt x="128" y="170"/>
                  </a:lnTo>
                  <a:lnTo>
                    <a:pt x="91" y="170"/>
                  </a:lnTo>
                  <a:lnTo>
                    <a:pt x="68" y="112"/>
                  </a:lnTo>
                  <a:lnTo>
                    <a:pt x="34" y="112"/>
                  </a:lnTo>
                  <a:lnTo>
                    <a:pt x="3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28" y="24"/>
                    <a:pt x="128" y="56"/>
                  </a:cubicBezTo>
                  <a:cubicBezTo>
                    <a:pt x="128" y="78"/>
                    <a:pt x="118" y="96"/>
                    <a:pt x="101" y="10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BEB0F2B4-F8EE-38B0-1B6D-64EAB0B97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" y="2222"/>
              <a:ext cx="51" cy="57"/>
            </a:xfrm>
            <a:custGeom>
              <a:avLst/>
              <a:gdLst>
                <a:gd name="T0" fmla="*/ 32 w 111"/>
                <a:gd name="T1" fmla="*/ 47 h 123"/>
                <a:gd name="T2" fmla="*/ 32 w 111"/>
                <a:gd name="T3" fmla="*/ 47 h 123"/>
                <a:gd name="T4" fmla="*/ 78 w 111"/>
                <a:gd name="T5" fmla="*/ 47 h 123"/>
                <a:gd name="T6" fmla="*/ 56 w 111"/>
                <a:gd name="T7" fmla="*/ 28 h 123"/>
                <a:gd name="T8" fmla="*/ 32 w 111"/>
                <a:gd name="T9" fmla="*/ 47 h 123"/>
                <a:gd name="T10" fmla="*/ 85 w 111"/>
                <a:gd name="T11" fmla="*/ 79 h 123"/>
                <a:gd name="T12" fmla="*/ 85 w 111"/>
                <a:gd name="T13" fmla="*/ 79 h 123"/>
                <a:gd name="T14" fmla="*/ 111 w 111"/>
                <a:gd name="T15" fmla="*/ 89 h 123"/>
                <a:gd name="T16" fmla="*/ 57 w 111"/>
                <a:gd name="T17" fmla="*/ 123 h 123"/>
                <a:gd name="T18" fmla="*/ 0 w 111"/>
                <a:gd name="T19" fmla="*/ 62 h 123"/>
                <a:gd name="T20" fmla="*/ 56 w 111"/>
                <a:gd name="T21" fmla="*/ 0 h 123"/>
                <a:gd name="T22" fmla="*/ 111 w 111"/>
                <a:gd name="T23" fmla="*/ 56 h 123"/>
                <a:gd name="T24" fmla="*/ 110 w 111"/>
                <a:gd name="T25" fmla="*/ 72 h 123"/>
                <a:gd name="T26" fmla="*/ 31 w 111"/>
                <a:gd name="T27" fmla="*/ 72 h 123"/>
                <a:gd name="T28" fmla="*/ 57 w 111"/>
                <a:gd name="T29" fmla="*/ 95 h 123"/>
                <a:gd name="T30" fmla="*/ 85 w 111"/>
                <a:gd name="T31" fmla="*/ 7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23">
                  <a:moveTo>
                    <a:pt x="32" y="47"/>
                  </a:moveTo>
                  <a:lnTo>
                    <a:pt x="32" y="47"/>
                  </a:lnTo>
                  <a:lnTo>
                    <a:pt x="78" y="47"/>
                  </a:lnTo>
                  <a:cubicBezTo>
                    <a:pt x="77" y="35"/>
                    <a:pt x="69" y="28"/>
                    <a:pt x="56" y="28"/>
                  </a:cubicBezTo>
                  <a:cubicBezTo>
                    <a:pt x="43" y="28"/>
                    <a:pt x="33" y="36"/>
                    <a:pt x="32" y="47"/>
                  </a:cubicBezTo>
                  <a:close/>
                  <a:moveTo>
                    <a:pt x="85" y="79"/>
                  </a:moveTo>
                  <a:lnTo>
                    <a:pt x="85" y="79"/>
                  </a:lnTo>
                  <a:lnTo>
                    <a:pt x="111" y="89"/>
                  </a:lnTo>
                  <a:cubicBezTo>
                    <a:pt x="105" y="109"/>
                    <a:pt x="83" y="123"/>
                    <a:pt x="57" y="123"/>
                  </a:cubicBezTo>
                  <a:cubicBezTo>
                    <a:pt x="23" y="123"/>
                    <a:pt x="0" y="99"/>
                    <a:pt x="0" y="62"/>
                  </a:cubicBezTo>
                  <a:cubicBezTo>
                    <a:pt x="0" y="25"/>
                    <a:pt x="23" y="0"/>
                    <a:pt x="56" y="0"/>
                  </a:cubicBezTo>
                  <a:cubicBezTo>
                    <a:pt x="89" y="0"/>
                    <a:pt x="111" y="23"/>
                    <a:pt x="111" y="56"/>
                  </a:cubicBezTo>
                  <a:cubicBezTo>
                    <a:pt x="111" y="61"/>
                    <a:pt x="111" y="66"/>
                    <a:pt x="110" y="72"/>
                  </a:cubicBezTo>
                  <a:lnTo>
                    <a:pt x="31" y="72"/>
                  </a:lnTo>
                  <a:cubicBezTo>
                    <a:pt x="32" y="86"/>
                    <a:pt x="42" y="95"/>
                    <a:pt x="57" y="95"/>
                  </a:cubicBezTo>
                  <a:cubicBezTo>
                    <a:pt x="70" y="95"/>
                    <a:pt x="81" y="88"/>
                    <a:pt x="85" y="7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48D6900A-9089-FAD5-595D-B7CFE242C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" y="2222"/>
              <a:ext cx="53" cy="79"/>
            </a:xfrm>
            <a:custGeom>
              <a:avLst/>
              <a:gdLst>
                <a:gd name="T0" fmla="*/ 82 w 116"/>
                <a:gd name="T1" fmla="*/ 58 h 170"/>
                <a:gd name="T2" fmla="*/ 82 w 116"/>
                <a:gd name="T3" fmla="*/ 58 h 170"/>
                <a:gd name="T4" fmla="*/ 59 w 116"/>
                <a:gd name="T5" fmla="*/ 27 h 170"/>
                <a:gd name="T6" fmla="*/ 36 w 116"/>
                <a:gd name="T7" fmla="*/ 58 h 170"/>
                <a:gd name="T8" fmla="*/ 59 w 116"/>
                <a:gd name="T9" fmla="*/ 88 h 170"/>
                <a:gd name="T10" fmla="*/ 82 w 116"/>
                <a:gd name="T11" fmla="*/ 58 h 170"/>
                <a:gd name="T12" fmla="*/ 116 w 116"/>
                <a:gd name="T13" fmla="*/ 3 h 170"/>
                <a:gd name="T14" fmla="*/ 116 w 116"/>
                <a:gd name="T15" fmla="*/ 3 h 170"/>
                <a:gd name="T16" fmla="*/ 116 w 116"/>
                <a:gd name="T17" fmla="*/ 116 h 170"/>
                <a:gd name="T18" fmla="*/ 56 w 116"/>
                <a:gd name="T19" fmla="*/ 170 h 170"/>
                <a:gd name="T20" fmla="*/ 0 w 116"/>
                <a:gd name="T21" fmla="*/ 132 h 170"/>
                <a:gd name="T22" fmla="*/ 28 w 116"/>
                <a:gd name="T23" fmla="*/ 120 h 170"/>
                <a:gd name="T24" fmla="*/ 56 w 116"/>
                <a:gd name="T25" fmla="*/ 141 h 170"/>
                <a:gd name="T26" fmla="*/ 82 w 116"/>
                <a:gd name="T27" fmla="*/ 117 h 170"/>
                <a:gd name="T28" fmla="*/ 82 w 116"/>
                <a:gd name="T29" fmla="*/ 105 h 170"/>
                <a:gd name="T30" fmla="*/ 53 w 116"/>
                <a:gd name="T31" fmla="*/ 116 h 170"/>
                <a:gd name="T32" fmla="*/ 2 w 116"/>
                <a:gd name="T33" fmla="*/ 58 h 170"/>
                <a:gd name="T34" fmla="*/ 52 w 116"/>
                <a:gd name="T35" fmla="*/ 0 h 170"/>
                <a:gd name="T36" fmla="*/ 85 w 116"/>
                <a:gd name="T37" fmla="*/ 14 h 170"/>
                <a:gd name="T38" fmla="*/ 86 w 116"/>
                <a:gd name="T39" fmla="*/ 3 h 170"/>
                <a:gd name="T40" fmla="*/ 116 w 116"/>
                <a:gd name="T41" fmla="*/ 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70">
                  <a:moveTo>
                    <a:pt x="82" y="58"/>
                  </a:moveTo>
                  <a:lnTo>
                    <a:pt x="82" y="58"/>
                  </a:lnTo>
                  <a:cubicBezTo>
                    <a:pt x="82" y="38"/>
                    <a:pt x="74" y="27"/>
                    <a:pt x="59" y="27"/>
                  </a:cubicBezTo>
                  <a:cubicBezTo>
                    <a:pt x="43" y="27"/>
                    <a:pt x="36" y="40"/>
                    <a:pt x="36" y="58"/>
                  </a:cubicBezTo>
                  <a:cubicBezTo>
                    <a:pt x="36" y="77"/>
                    <a:pt x="44" y="88"/>
                    <a:pt x="59" y="88"/>
                  </a:cubicBezTo>
                  <a:cubicBezTo>
                    <a:pt x="74" y="88"/>
                    <a:pt x="82" y="77"/>
                    <a:pt x="82" y="58"/>
                  </a:cubicBezTo>
                  <a:close/>
                  <a:moveTo>
                    <a:pt x="116" y="3"/>
                  </a:moveTo>
                  <a:lnTo>
                    <a:pt x="116" y="3"/>
                  </a:lnTo>
                  <a:lnTo>
                    <a:pt x="116" y="116"/>
                  </a:lnTo>
                  <a:cubicBezTo>
                    <a:pt x="116" y="151"/>
                    <a:pt x="91" y="170"/>
                    <a:pt x="56" y="170"/>
                  </a:cubicBezTo>
                  <a:cubicBezTo>
                    <a:pt x="25" y="170"/>
                    <a:pt x="6" y="154"/>
                    <a:pt x="0" y="132"/>
                  </a:cubicBezTo>
                  <a:lnTo>
                    <a:pt x="28" y="120"/>
                  </a:lnTo>
                  <a:cubicBezTo>
                    <a:pt x="30" y="134"/>
                    <a:pt x="41" y="141"/>
                    <a:pt x="56" y="141"/>
                  </a:cubicBezTo>
                  <a:cubicBezTo>
                    <a:pt x="73" y="141"/>
                    <a:pt x="82" y="131"/>
                    <a:pt x="82" y="117"/>
                  </a:cubicBezTo>
                  <a:lnTo>
                    <a:pt x="82" y="105"/>
                  </a:lnTo>
                  <a:cubicBezTo>
                    <a:pt x="76" y="112"/>
                    <a:pt x="66" y="116"/>
                    <a:pt x="53" y="116"/>
                  </a:cubicBezTo>
                  <a:cubicBezTo>
                    <a:pt x="21" y="116"/>
                    <a:pt x="2" y="93"/>
                    <a:pt x="2" y="58"/>
                  </a:cubicBezTo>
                  <a:cubicBezTo>
                    <a:pt x="2" y="22"/>
                    <a:pt x="22" y="0"/>
                    <a:pt x="52" y="0"/>
                  </a:cubicBezTo>
                  <a:cubicBezTo>
                    <a:pt x="67" y="0"/>
                    <a:pt x="79" y="5"/>
                    <a:pt x="85" y="14"/>
                  </a:cubicBezTo>
                  <a:lnTo>
                    <a:pt x="86" y="3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2175307D-067D-DD67-2C87-313F58E53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2222"/>
              <a:ext cx="51" cy="57"/>
            </a:xfrm>
            <a:custGeom>
              <a:avLst/>
              <a:gdLst>
                <a:gd name="T0" fmla="*/ 32 w 111"/>
                <a:gd name="T1" fmla="*/ 47 h 123"/>
                <a:gd name="T2" fmla="*/ 32 w 111"/>
                <a:gd name="T3" fmla="*/ 47 h 123"/>
                <a:gd name="T4" fmla="*/ 78 w 111"/>
                <a:gd name="T5" fmla="*/ 47 h 123"/>
                <a:gd name="T6" fmla="*/ 56 w 111"/>
                <a:gd name="T7" fmla="*/ 28 h 123"/>
                <a:gd name="T8" fmla="*/ 32 w 111"/>
                <a:gd name="T9" fmla="*/ 47 h 123"/>
                <a:gd name="T10" fmla="*/ 85 w 111"/>
                <a:gd name="T11" fmla="*/ 79 h 123"/>
                <a:gd name="T12" fmla="*/ 85 w 111"/>
                <a:gd name="T13" fmla="*/ 79 h 123"/>
                <a:gd name="T14" fmla="*/ 111 w 111"/>
                <a:gd name="T15" fmla="*/ 89 h 123"/>
                <a:gd name="T16" fmla="*/ 57 w 111"/>
                <a:gd name="T17" fmla="*/ 123 h 123"/>
                <a:gd name="T18" fmla="*/ 0 w 111"/>
                <a:gd name="T19" fmla="*/ 62 h 123"/>
                <a:gd name="T20" fmla="*/ 56 w 111"/>
                <a:gd name="T21" fmla="*/ 0 h 123"/>
                <a:gd name="T22" fmla="*/ 111 w 111"/>
                <a:gd name="T23" fmla="*/ 56 h 123"/>
                <a:gd name="T24" fmla="*/ 110 w 111"/>
                <a:gd name="T25" fmla="*/ 72 h 123"/>
                <a:gd name="T26" fmla="*/ 31 w 111"/>
                <a:gd name="T27" fmla="*/ 72 h 123"/>
                <a:gd name="T28" fmla="*/ 57 w 111"/>
                <a:gd name="T29" fmla="*/ 95 h 123"/>
                <a:gd name="T30" fmla="*/ 85 w 111"/>
                <a:gd name="T31" fmla="*/ 7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23">
                  <a:moveTo>
                    <a:pt x="32" y="47"/>
                  </a:moveTo>
                  <a:lnTo>
                    <a:pt x="32" y="47"/>
                  </a:lnTo>
                  <a:lnTo>
                    <a:pt x="78" y="47"/>
                  </a:lnTo>
                  <a:cubicBezTo>
                    <a:pt x="77" y="35"/>
                    <a:pt x="69" y="28"/>
                    <a:pt x="56" y="28"/>
                  </a:cubicBezTo>
                  <a:cubicBezTo>
                    <a:pt x="43" y="28"/>
                    <a:pt x="33" y="36"/>
                    <a:pt x="32" y="47"/>
                  </a:cubicBezTo>
                  <a:close/>
                  <a:moveTo>
                    <a:pt x="85" y="79"/>
                  </a:moveTo>
                  <a:lnTo>
                    <a:pt x="85" y="79"/>
                  </a:lnTo>
                  <a:lnTo>
                    <a:pt x="111" y="89"/>
                  </a:lnTo>
                  <a:cubicBezTo>
                    <a:pt x="105" y="109"/>
                    <a:pt x="83" y="123"/>
                    <a:pt x="57" y="123"/>
                  </a:cubicBezTo>
                  <a:cubicBezTo>
                    <a:pt x="23" y="123"/>
                    <a:pt x="0" y="99"/>
                    <a:pt x="0" y="62"/>
                  </a:cubicBezTo>
                  <a:cubicBezTo>
                    <a:pt x="0" y="25"/>
                    <a:pt x="23" y="0"/>
                    <a:pt x="56" y="0"/>
                  </a:cubicBezTo>
                  <a:cubicBezTo>
                    <a:pt x="89" y="0"/>
                    <a:pt x="111" y="23"/>
                    <a:pt x="111" y="56"/>
                  </a:cubicBezTo>
                  <a:cubicBezTo>
                    <a:pt x="111" y="61"/>
                    <a:pt x="111" y="66"/>
                    <a:pt x="110" y="72"/>
                  </a:cubicBezTo>
                  <a:lnTo>
                    <a:pt x="31" y="72"/>
                  </a:lnTo>
                  <a:cubicBezTo>
                    <a:pt x="32" y="86"/>
                    <a:pt x="42" y="95"/>
                    <a:pt x="57" y="95"/>
                  </a:cubicBezTo>
                  <a:cubicBezTo>
                    <a:pt x="70" y="95"/>
                    <a:pt x="81" y="88"/>
                    <a:pt x="85" y="7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7FD27A4C-A123-E458-1409-79B7651F9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2198"/>
              <a:ext cx="15" cy="79"/>
            </a:xfrm>
            <a:custGeom>
              <a:avLst/>
              <a:gdLst>
                <a:gd name="T0" fmla="*/ 0 w 32"/>
                <a:gd name="T1" fmla="*/ 0 h 171"/>
                <a:gd name="T2" fmla="*/ 0 w 32"/>
                <a:gd name="T3" fmla="*/ 0 h 171"/>
                <a:gd name="T4" fmla="*/ 32 w 32"/>
                <a:gd name="T5" fmla="*/ 0 h 171"/>
                <a:gd name="T6" fmla="*/ 32 w 32"/>
                <a:gd name="T7" fmla="*/ 171 h 171"/>
                <a:gd name="T8" fmla="*/ 0 w 32"/>
                <a:gd name="T9" fmla="*/ 171 h 171"/>
                <a:gd name="T10" fmla="*/ 0 w 32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1">
                  <a:moveTo>
                    <a:pt x="0" y="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CE77A027-5C0A-2198-3A1F-2991480BD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" y="2198"/>
              <a:ext cx="52" cy="81"/>
            </a:xfrm>
            <a:custGeom>
              <a:avLst/>
              <a:gdLst>
                <a:gd name="T0" fmla="*/ 79 w 113"/>
                <a:gd name="T1" fmla="*/ 113 h 175"/>
                <a:gd name="T2" fmla="*/ 79 w 113"/>
                <a:gd name="T3" fmla="*/ 113 h 175"/>
                <a:gd name="T4" fmla="*/ 56 w 113"/>
                <a:gd name="T5" fmla="*/ 80 h 175"/>
                <a:gd name="T6" fmla="*/ 32 w 113"/>
                <a:gd name="T7" fmla="*/ 114 h 175"/>
                <a:gd name="T8" fmla="*/ 56 w 113"/>
                <a:gd name="T9" fmla="*/ 147 h 175"/>
                <a:gd name="T10" fmla="*/ 79 w 113"/>
                <a:gd name="T11" fmla="*/ 113 h 175"/>
                <a:gd name="T12" fmla="*/ 113 w 113"/>
                <a:gd name="T13" fmla="*/ 114 h 175"/>
                <a:gd name="T14" fmla="*/ 113 w 113"/>
                <a:gd name="T15" fmla="*/ 114 h 175"/>
                <a:gd name="T16" fmla="*/ 63 w 113"/>
                <a:gd name="T17" fmla="*/ 175 h 175"/>
                <a:gd name="T18" fmla="*/ 30 w 113"/>
                <a:gd name="T19" fmla="*/ 159 h 175"/>
                <a:gd name="T20" fmla="*/ 29 w 113"/>
                <a:gd name="T21" fmla="*/ 171 h 175"/>
                <a:gd name="T22" fmla="*/ 0 w 113"/>
                <a:gd name="T23" fmla="*/ 171 h 175"/>
                <a:gd name="T24" fmla="*/ 0 w 113"/>
                <a:gd name="T25" fmla="*/ 0 h 175"/>
                <a:gd name="T26" fmla="*/ 32 w 113"/>
                <a:gd name="T27" fmla="*/ 0 h 175"/>
                <a:gd name="T28" fmla="*/ 32 w 113"/>
                <a:gd name="T29" fmla="*/ 64 h 175"/>
                <a:gd name="T30" fmla="*/ 63 w 113"/>
                <a:gd name="T31" fmla="*/ 53 h 175"/>
                <a:gd name="T32" fmla="*/ 113 w 113"/>
                <a:gd name="T33" fmla="*/ 1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75">
                  <a:moveTo>
                    <a:pt x="79" y="113"/>
                  </a:moveTo>
                  <a:lnTo>
                    <a:pt x="79" y="113"/>
                  </a:lnTo>
                  <a:cubicBezTo>
                    <a:pt x="79" y="91"/>
                    <a:pt x="70" y="80"/>
                    <a:pt x="56" y="80"/>
                  </a:cubicBezTo>
                  <a:cubicBezTo>
                    <a:pt x="40" y="80"/>
                    <a:pt x="32" y="93"/>
                    <a:pt x="32" y="114"/>
                  </a:cubicBezTo>
                  <a:cubicBezTo>
                    <a:pt x="32" y="136"/>
                    <a:pt x="42" y="147"/>
                    <a:pt x="56" y="147"/>
                  </a:cubicBezTo>
                  <a:cubicBezTo>
                    <a:pt x="72" y="147"/>
                    <a:pt x="79" y="133"/>
                    <a:pt x="79" y="113"/>
                  </a:cubicBezTo>
                  <a:close/>
                  <a:moveTo>
                    <a:pt x="113" y="114"/>
                  </a:moveTo>
                  <a:lnTo>
                    <a:pt x="113" y="114"/>
                  </a:lnTo>
                  <a:cubicBezTo>
                    <a:pt x="113" y="153"/>
                    <a:pt x="92" y="175"/>
                    <a:pt x="63" y="175"/>
                  </a:cubicBezTo>
                  <a:cubicBezTo>
                    <a:pt x="48" y="175"/>
                    <a:pt x="36" y="168"/>
                    <a:pt x="30" y="159"/>
                  </a:cubicBezTo>
                  <a:lnTo>
                    <a:pt x="29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64"/>
                  </a:lnTo>
                  <a:cubicBezTo>
                    <a:pt x="39" y="57"/>
                    <a:pt x="50" y="53"/>
                    <a:pt x="63" y="53"/>
                  </a:cubicBezTo>
                  <a:cubicBezTo>
                    <a:pt x="94" y="53"/>
                    <a:pt x="113" y="77"/>
                    <a:pt x="113" y="11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E7CA4B32-3FDA-3C36-0C02-5BD01408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2224"/>
              <a:ext cx="47" cy="55"/>
            </a:xfrm>
            <a:custGeom>
              <a:avLst/>
              <a:gdLst>
                <a:gd name="T0" fmla="*/ 101 w 101"/>
                <a:gd name="T1" fmla="*/ 0 h 119"/>
                <a:gd name="T2" fmla="*/ 101 w 101"/>
                <a:gd name="T3" fmla="*/ 0 h 119"/>
                <a:gd name="T4" fmla="*/ 101 w 101"/>
                <a:gd name="T5" fmla="*/ 115 h 119"/>
                <a:gd name="T6" fmla="*/ 70 w 101"/>
                <a:gd name="T7" fmla="*/ 115 h 119"/>
                <a:gd name="T8" fmla="*/ 70 w 101"/>
                <a:gd name="T9" fmla="*/ 103 h 119"/>
                <a:gd name="T10" fmla="*/ 38 w 101"/>
                <a:gd name="T11" fmla="*/ 119 h 119"/>
                <a:gd name="T12" fmla="*/ 0 w 101"/>
                <a:gd name="T13" fmla="*/ 76 h 119"/>
                <a:gd name="T14" fmla="*/ 0 w 101"/>
                <a:gd name="T15" fmla="*/ 0 h 119"/>
                <a:gd name="T16" fmla="*/ 32 w 101"/>
                <a:gd name="T17" fmla="*/ 0 h 119"/>
                <a:gd name="T18" fmla="*/ 32 w 101"/>
                <a:gd name="T19" fmla="*/ 67 h 119"/>
                <a:gd name="T20" fmla="*/ 49 w 101"/>
                <a:gd name="T21" fmla="*/ 87 h 119"/>
                <a:gd name="T22" fmla="*/ 68 w 101"/>
                <a:gd name="T23" fmla="*/ 66 h 119"/>
                <a:gd name="T24" fmla="*/ 68 w 101"/>
                <a:gd name="T25" fmla="*/ 0 h 119"/>
                <a:gd name="T26" fmla="*/ 101 w 101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19">
                  <a:moveTo>
                    <a:pt x="101" y="0"/>
                  </a:moveTo>
                  <a:lnTo>
                    <a:pt x="101" y="0"/>
                  </a:lnTo>
                  <a:lnTo>
                    <a:pt x="101" y="115"/>
                  </a:lnTo>
                  <a:lnTo>
                    <a:pt x="70" y="115"/>
                  </a:lnTo>
                  <a:lnTo>
                    <a:pt x="70" y="103"/>
                  </a:lnTo>
                  <a:cubicBezTo>
                    <a:pt x="65" y="112"/>
                    <a:pt x="52" y="119"/>
                    <a:pt x="38" y="119"/>
                  </a:cubicBezTo>
                  <a:cubicBezTo>
                    <a:pt x="14" y="119"/>
                    <a:pt x="0" y="102"/>
                    <a:pt x="0" y="76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67"/>
                  </a:lnTo>
                  <a:cubicBezTo>
                    <a:pt x="32" y="82"/>
                    <a:pt x="39" y="87"/>
                    <a:pt x="49" y="87"/>
                  </a:cubicBezTo>
                  <a:cubicBezTo>
                    <a:pt x="62" y="87"/>
                    <a:pt x="68" y="80"/>
                    <a:pt x="68" y="66"/>
                  </a:cubicBezTo>
                  <a:lnTo>
                    <a:pt x="6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7274529F-76A9-2079-0779-87831B86E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2222"/>
              <a:ext cx="47" cy="55"/>
            </a:xfrm>
            <a:custGeom>
              <a:avLst/>
              <a:gdLst>
                <a:gd name="T0" fmla="*/ 103 w 103"/>
                <a:gd name="T1" fmla="*/ 46 h 119"/>
                <a:gd name="T2" fmla="*/ 103 w 103"/>
                <a:gd name="T3" fmla="*/ 46 h 119"/>
                <a:gd name="T4" fmla="*/ 103 w 103"/>
                <a:gd name="T5" fmla="*/ 119 h 119"/>
                <a:gd name="T6" fmla="*/ 70 w 103"/>
                <a:gd name="T7" fmla="*/ 119 h 119"/>
                <a:gd name="T8" fmla="*/ 70 w 103"/>
                <a:gd name="T9" fmla="*/ 52 h 119"/>
                <a:gd name="T10" fmla="*/ 53 w 103"/>
                <a:gd name="T11" fmla="*/ 31 h 119"/>
                <a:gd name="T12" fmla="*/ 33 w 103"/>
                <a:gd name="T13" fmla="*/ 53 h 119"/>
                <a:gd name="T14" fmla="*/ 33 w 103"/>
                <a:gd name="T15" fmla="*/ 119 h 119"/>
                <a:gd name="T16" fmla="*/ 0 w 103"/>
                <a:gd name="T17" fmla="*/ 119 h 119"/>
                <a:gd name="T18" fmla="*/ 0 w 103"/>
                <a:gd name="T19" fmla="*/ 4 h 119"/>
                <a:gd name="T20" fmla="*/ 30 w 103"/>
                <a:gd name="T21" fmla="*/ 4 h 119"/>
                <a:gd name="T22" fmla="*/ 31 w 103"/>
                <a:gd name="T23" fmla="*/ 16 h 119"/>
                <a:gd name="T24" fmla="*/ 63 w 103"/>
                <a:gd name="T25" fmla="*/ 0 h 119"/>
                <a:gd name="T26" fmla="*/ 103 w 103"/>
                <a:gd name="T27" fmla="*/ 4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19">
                  <a:moveTo>
                    <a:pt x="103" y="46"/>
                  </a:moveTo>
                  <a:lnTo>
                    <a:pt x="103" y="46"/>
                  </a:lnTo>
                  <a:lnTo>
                    <a:pt x="103" y="119"/>
                  </a:lnTo>
                  <a:lnTo>
                    <a:pt x="70" y="119"/>
                  </a:lnTo>
                  <a:lnTo>
                    <a:pt x="70" y="52"/>
                  </a:lnTo>
                  <a:cubicBezTo>
                    <a:pt x="70" y="37"/>
                    <a:pt x="63" y="31"/>
                    <a:pt x="53" y="31"/>
                  </a:cubicBezTo>
                  <a:cubicBezTo>
                    <a:pt x="40" y="31"/>
                    <a:pt x="33" y="40"/>
                    <a:pt x="33" y="53"/>
                  </a:cubicBezTo>
                  <a:lnTo>
                    <a:pt x="33" y="119"/>
                  </a:lnTo>
                  <a:lnTo>
                    <a:pt x="0" y="119"/>
                  </a:lnTo>
                  <a:lnTo>
                    <a:pt x="0" y="4"/>
                  </a:lnTo>
                  <a:lnTo>
                    <a:pt x="30" y="4"/>
                  </a:lnTo>
                  <a:lnTo>
                    <a:pt x="31" y="16"/>
                  </a:lnTo>
                  <a:cubicBezTo>
                    <a:pt x="38" y="5"/>
                    <a:pt x="50" y="0"/>
                    <a:pt x="63" y="0"/>
                  </a:cubicBezTo>
                  <a:cubicBezTo>
                    <a:pt x="89" y="0"/>
                    <a:pt x="103" y="19"/>
                    <a:pt x="103" y="4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56671049-8C99-7934-69AF-5F90CF509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" y="2198"/>
              <a:ext cx="52" cy="81"/>
            </a:xfrm>
            <a:custGeom>
              <a:avLst/>
              <a:gdLst>
                <a:gd name="T0" fmla="*/ 80 w 113"/>
                <a:gd name="T1" fmla="*/ 114 h 175"/>
                <a:gd name="T2" fmla="*/ 80 w 113"/>
                <a:gd name="T3" fmla="*/ 114 h 175"/>
                <a:gd name="T4" fmla="*/ 57 w 113"/>
                <a:gd name="T5" fmla="*/ 80 h 175"/>
                <a:gd name="T6" fmla="*/ 34 w 113"/>
                <a:gd name="T7" fmla="*/ 114 h 175"/>
                <a:gd name="T8" fmla="*/ 57 w 113"/>
                <a:gd name="T9" fmla="*/ 147 h 175"/>
                <a:gd name="T10" fmla="*/ 80 w 113"/>
                <a:gd name="T11" fmla="*/ 114 h 175"/>
                <a:gd name="T12" fmla="*/ 113 w 113"/>
                <a:gd name="T13" fmla="*/ 0 h 175"/>
                <a:gd name="T14" fmla="*/ 113 w 113"/>
                <a:gd name="T15" fmla="*/ 0 h 175"/>
                <a:gd name="T16" fmla="*/ 113 w 113"/>
                <a:gd name="T17" fmla="*/ 171 h 175"/>
                <a:gd name="T18" fmla="*/ 84 w 113"/>
                <a:gd name="T19" fmla="*/ 171 h 175"/>
                <a:gd name="T20" fmla="*/ 82 w 113"/>
                <a:gd name="T21" fmla="*/ 159 h 175"/>
                <a:gd name="T22" fmla="*/ 50 w 113"/>
                <a:gd name="T23" fmla="*/ 175 h 175"/>
                <a:gd name="T24" fmla="*/ 0 w 113"/>
                <a:gd name="T25" fmla="*/ 113 h 175"/>
                <a:gd name="T26" fmla="*/ 50 w 113"/>
                <a:gd name="T27" fmla="*/ 53 h 175"/>
                <a:gd name="T28" fmla="*/ 80 w 113"/>
                <a:gd name="T29" fmla="*/ 64 h 175"/>
                <a:gd name="T30" fmla="*/ 80 w 113"/>
                <a:gd name="T31" fmla="*/ 0 h 175"/>
                <a:gd name="T32" fmla="*/ 113 w 113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75">
                  <a:moveTo>
                    <a:pt x="80" y="114"/>
                  </a:moveTo>
                  <a:lnTo>
                    <a:pt x="80" y="114"/>
                  </a:lnTo>
                  <a:cubicBezTo>
                    <a:pt x="80" y="91"/>
                    <a:pt x="71" y="80"/>
                    <a:pt x="57" y="80"/>
                  </a:cubicBezTo>
                  <a:cubicBezTo>
                    <a:pt x="41" y="80"/>
                    <a:pt x="34" y="93"/>
                    <a:pt x="34" y="114"/>
                  </a:cubicBezTo>
                  <a:cubicBezTo>
                    <a:pt x="34" y="136"/>
                    <a:pt x="43" y="147"/>
                    <a:pt x="57" y="147"/>
                  </a:cubicBezTo>
                  <a:cubicBezTo>
                    <a:pt x="72" y="147"/>
                    <a:pt x="80" y="134"/>
                    <a:pt x="80" y="114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lnTo>
                    <a:pt x="113" y="171"/>
                  </a:lnTo>
                  <a:lnTo>
                    <a:pt x="84" y="171"/>
                  </a:lnTo>
                  <a:lnTo>
                    <a:pt x="82" y="159"/>
                  </a:lnTo>
                  <a:cubicBezTo>
                    <a:pt x="77" y="168"/>
                    <a:pt x="64" y="175"/>
                    <a:pt x="50" y="175"/>
                  </a:cubicBezTo>
                  <a:cubicBezTo>
                    <a:pt x="19" y="175"/>
                    <a:pt x="0" y="150"/>
                    <a:pt x="0" y="113"/>
                  </a:cubicBezTo>
                  <a:cubicBezTo>
                    <a:pt x="0" y="74"/>
                    <a:pt x="20" y="53"/>
                    <a:pt x="50" y="53"/>
                  </a:cubicBezTo>
                  <a:cubicBezTo>
                    <a:pt x="63" y="53"/>
                    <a:pt x="74" y="57"/>
                    <a:pt x="80" y="64"/>
                  </a:cubicBez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30EFA87B-381F-2FEC-97C0-77A0F0F40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" y="2222"/>
              <a:ext cx="51" cy="57"/>
            </a:xfrm>
            <a:custGeom>
              <a:avLst/>
              <a:gdLst>
                <a:gd name="T0" fmla="*/ 32 w 112"/>
                <a:gd name="T1" fmla="*/ 47 h 123"/>
                <a:gd name="T2" fmla="*/ 32 w 112"/>
                <a:gd name="T3" fmla="*/ 47 h 123"/>
                <a:gd name="T4" fmla="*/ 79 w 112"/>
                <a:gd name="T5" fmla="*/ 47 h 123"/>
                <a:gd name="T6" fmla="*/ 57 w 112"/>
                <a:gd name="T7" fmla="*/ 28 h 123"/>
                <a:gd name="T8" fmla="*/ 32 w 112"/>
                <a:gd name="T9" fmla="*/ 47 h 123"/>
                <a:gd name="T10" fmla="*/ 86 w 112"/>
                <a:gd name="T11" fmla="*/ 79 h 123"/>
                <a:gd name="T12" fmla="*/ 86 w 112"/>
                <a:gd name="T13" fmla="*/ 79 h 123"/>
                <a:gd name="T14" fmla="*/ 112 w 112"/>
                <a:gd name="T15" fmla="*/ 89 h 123"/>
                <a:gd name="T16" fmla="*/ 58 w 112"/>
                <a:gd name="T17" fmla="*/ 123 h 123"/>
                <a:gd name="T18" fmla="*/ 0 w 112"/>
                <a:gd name="T19" fmla="*/ 62 h 123"/>
                <a:gd name="T20" fmla="*/ 57 w 112"/>
                <a:gd name="T21" fmla="*/ 0 h 123"/>
                <a:gd name="T22" fmla="*/ 112 w 112"/>
                <a:gd name="T23" fmla="*/ 56 h 123"/>
                <a:gd name="T24" fmla="*/ 110 w 112"/>
                <a:gd name="T25" fmla="*/ 72 h 123"/>
                <a:gd name="T26" fmla="*/ 32 w 112"/>
                <a:gd name="T27" fmla="*/ 72 h 123"/>
                <a:gd name="T28" fmla="*/ 58 w 112"/>
                <a:gd name="T29" fmla="*/ 95 h 123"/>
                <a:gd name="T30" fmla="*/ 86 w 112"/>
                <a:gd name="T31" fmla="*/ 7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23">
                  <a:moveTo>
                    <a:pt x="32" y="47"/>
                  </a:moveTo>
                  <a:lnTo>
                    <a:pt x="32" y="47"/>
                  </a:lnTo>
                  <a:lnTo>
                    <a:pt x="79" y="47"/>
                  </a:lnTo>
                  <a:cubicBezTo>
                    <a:pt x="78" y="35"/>
                    <a:pt x="69" y="28"/>
                    <a:pt x="57" y="28"/>
                  </a:cubicBezTo>
                  <a:cubicBezTo>
                    <a:pt x="44" y="28"/>
                    <a:pt x="34" y="36"/>
                    <a:pt x="32" y="47"/>
                  </a:cubicBezTo>
                  <a:close/>
                  <a:moveTo>
                    <a:pt x="86" y="79"/>
                  </a:moveTo>
                  <a:lnTo>
                    <a:pt x="86" y="79"/>
                  </a:lnTo>
                  <a:lnTo>
                    <a:pt x="112" y="89"/>
                  </a:lnTo>
                  <a:cubicBezTo>
                    <a:pt x="105" y="109"/>
                    <a:pt x="84" y="123"/>
                    <a:pt x="58" y="123"/>
                  </a:cubicBezTo>
                  <a:cubicBezTo>
                    <a:pt x="23" y="123"/>
                    <a:pt x="0" y="99"/>
                    <a:pt x="0" y="62"/>
                  </a:cubicBezTo>
                  <a:cubicBezTo>
                    <a:pt x="0" y="25"/>
                    <a:pt x="23" y="0"/>
                    <a:pt x="57" y="0"/>
                  </a:cubicBezTo>
                  <a:cubicBezTo>
                    <a:pt x="90" y="0"/>
                    <a:pt x="112" y="23"/>
                    <a:pt x="112" y="56"/>
                  </a:cubicBezTo>
                  <a:cubicBezTo>
                    <a:pt x="112" y="61"/>
                    <a:pt x="111" y="66"/>
                    <a:pt x="110" y="72"/>
                  </a:cubicBezTo>
                  <a:lnTo>
                    <a:pt x="32" y="72"/>
                  </a:lnTo>
                  <a:cubicBezTo>
                    <a:pt x="32" y="86"/>
                    <a:pt x="43" y="95"/>
                    <a:pt x="58" y="95"/>
                  </a:cubicBezTo>
                  <a:cubicBezTo>
                    <a:pt x="71" y="95"/>
                    <a:pt x="82" y="88"/>
                    <a:pt x="86" y="7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60AF64CC-34DB-A9EA-9E08-8CE72D3A9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222"/>
              <a:ext cx="47" cy="55"/>
            </a:xfrm>
            <a:custGeom>
              <a:avLst/>
              <a:gdLst>
                <a:gd name="T0" fmla="*/ 103 w 103"/>
                <a:gd name="T1" fmla="*/ 46 h 119"/>
                <a:gd name="T2" fmla="*/ 103 w 103"/>
                <a:gd name="T3" fmla="*/ 46 h 119"/>
                <a:gd name="T4" fmla="*/ 103 w 103"/>
                <a:gd name="T5" fmla="*/ 119 h 119"/>
                <a:gd name="T6" fmla="*/ 70 w 103"/>
                <a:gd name="T7" fmla="*/ 119 h 119"/>
                <a:gd name="T8" fmla="*/ 70 w 103"/>
                <a:gd name="T9" fmla="*/ 52 h 119"/>
                <a:gd name="T10" fmla="*/ 52 w 103"/>
                <a:gd name="T11" fmla="*/ 31 h 119"/>
                <a:gd name="T12" fmla="*/ 33 w 103"/>
                <a:gd name="T13" fmla="*/ 53 h 119"/>
                <a:gd name="T14" fmla="*/ 33 w 103"/>
                <a:gd name="T15" fmla="*/ 119 h 119"/>
                <a:gd name="T16" fmla="*/ 0 w 103"/>
                <a:gd name="T17" fmla="*/ 119 h 119"/>
                <a:gd name="T18" fmla="*/ 0 w 103"/>
                <a:gd name="T19" fmla="*/ 4 h 119"/>
                <a:gd name="T20" fmla="*/ 29 w 103"/>
                <a:gd name="T21" fmla="*/ 4 h 119"/>
                <a:gd name="T22" fmla="*/ 31 w 103"/>
                <a:gd name="T23" fmla="*/ 16 h 119"/>
                <a:gd name="T24" fmla="*/ 62 w 103"/>
                <a:gd name="T25" fmla="*/ 0 h 119"/>
                <a:gd name="T26" fmla="*/ 103 w 103"/>
                <a:gd name="T27" fmla="*/ 4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19">
                  <a:moveTo>
                    <a:pt x="103" y="46"/>
                  </a:moveTo>
                  <a:lnTo>
                    <a:pt x="103" y="46"/>
                  </a:lnTo>
                  <a:lnTo>
                    <a:pt x="103" y="119"/>
                  </a:lnTo>
                  <a:lnTo>
                    <a:pt x="70" y="119"/>
                  </a:lnTo>
                  <a:lnTo>
                    <a:pt x="70" y="52"/>
                  </a:lnTo>
                  <a:cubicBezTo>
                    <a:pt x="70" y="37"/>
                    <a:pt x="63" y="31"/>
                    <a:pt x="52" y="31"/>
                  </a:cubicBezTo>
                  <a:cubicBezTo>
                    <a:pt x="39" y="31"/>
                    <a:pt x="33" y="40"/>
                    <a:pt x="33" y="53"/>
                  </a:cubicBezTo>
                  <a:lnTo>
                    <a:pt x="33" y="119"/>
                  </a:lnTo>
                  <a:lnTo>
                    <a:pt x="0" y="119"/>
                  </a:lnTo>
                  <a:lnTo>
                    <a:pt x="0" y="4"/>
                  </a:lnTo>
                  <a:lnTo>
                    <a:pt x="29" y="4"/>
                  </a:lnTo>
                  <a:lnTo>
                    <a:pt x="31" y="16"/>
                  </a:lnTo>
                  <a:cubicBezTo>
                    <a:pt x="37" y="5"/>
                    <a:pt x="50" y="0"/>
                    <a:pt x="62" y="0"/>
                  </a:cubicBezTo>
                  <a:cubicBezTo>
                    <a:pt x="88" y="0"/>
                    <a:pt x="103" y="19"/>
                    <a:pt x="103" y="4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CF1E674E-4EA9-3DD2-CB0C-A1156EE4E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" y="2314"/>
              <a:ext cx="52" cy="81"/>
            </a:xfrm>
            <a:custGeom>
              <a:avLst/>
              <a:gdLst>
                <a:gd name="T0" fmla="*/ 80 w 113"/>
                <a:gd name="T1" fmla="*/ 113 h 175"/>
                <a:gd name="T2" fmla="*/ 80 w 113"/>
                <a:gd name="T3" fmla="*/ 113 h 175"/>
                <a:gd name="T4" fmla="*/ 57 w 113"/>
                <a:gd name="T5" fmla="*/ 80 h 175"/>
                <a:gd name="T6" fmla="*/ 34 w 113"/>
                <a:gd name="T7" fmla="*/ 113 h 175"/>
                <a:gd name="T8" fmla="*/ 57 w 113"/>
                <a:gd name="T9" fmla="*/ 147 h 175"/>
                <a:gd name="T10" fmla="*/ 80 w 113"/>
                <a:gd name="T11" fmla="*/ 113 h 175"/>
                <a:gd name="T12" fmla="*/ 113 w 113"/>
                <a:gd name="T13" fmla="*/ 0 h 175"/>
                <a:gd name="T14" fmla="*/ 113 w 113"/>
                <a:gd name="T15" fmla="*/ 0 h 175"/>
                <a:gd name="T16" fmla="*/ 113 w 113"/>
                <a:gd name="T17" fmla="*/ 171 h 175"/>
                <a:gd name="T18" fmla="*/ 84 w 113"/>
                <a:gd name="T19" fmla="*/ 171 h 175"/>
                <a:gd name="T20" fmla="*/ 83 w 113"/>
                <a:gd name="T21" fmla="*/ 158 h 175"/>
                <a:gd name="T22" fmla="*/ 50 w 113"/>
                <a:gd name="T23" fmla="*/ 175 h 175"/>
                <a:gd name="T24" fmla="*/ 0 w 113"/>
                <a:gd name="T25" fmla="*/ 113 h 175"/>
                <a:gd name="T26" fmla="*/ 50 w 113"/>
                <a:gd name="T27" fmla="*/ 52 h 175"/>
                <a:gd name="T28" fmla="*/ 80 w 113"/>
                <a:gd name="T29" fmla="*/ 64 h 175"/>
                <a:gd name="T30" fmla="*/ 80 w 113"/>
                <a:gd name="T31" fmla="*/ 0 h 175"/>
                <a:gd name="T32" fmla="*/ 113 w 113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75">
                  <a:moveTo>
                    <a:pt x="80" y="113"/>
                  </a:moveTo>
                  <a:lnTo>
                    <a:pt x="80" y="113"/>
                  </a:lnTo>
                  <a:cubicBezTo>
                    <a:pt x="80" y="90"/>
                    <a:pt x="71" y="80"/>
                    <a:pt x="57" y="80"/>
                  </a:cubicBezTo>
                  <a:cubicBezTo>
                    <a:pt x="41" y="80"/>
                    <a:pt x="34" y="93"/>
                    <a:pt x="34" y="113"/>
                  </a:cubicBezTo>
                  <a:cubicBezTo>
                    <a:pt x="34" y="136"/>
                    <a:pt x="43" y="147"/>
                    <a:pt x="57" y="147"/>
                  </a:cubicBezTo>
                  <a:cubicBezTo>
                    <a:pt x="73" y="147"/>
                    <a:pt x="80" y="134"/>
                    <a:pt x="80" y="113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lnTo>
                    <a:pt x="113" y="171"/>
                  </a:lnTo>
                  <a:lnTo>
                    <a:pt x="84" y="171"/>
                  </a:lnTo>
                  <a:lnTo>
                    <a:pt x="83" y="158"/>
                  </a:lnTo>
                  <a:cubicBezTo>
                    <a:pt x="77" y="168"/>
                    <a:pt x="64" y="175"/>
                    <a:pt x="50" y="175"/>
                  </a:cubicBezTo>
                  <a:cubicBezTo>
                    <a:pt x="19" y="175"/>
                    <a:pt x="0" y="150"/>
                    <a:pt x="0" y="113"/>
                  </a:cubicBezTo>
                  <a:cubicBezTo>
                    <a:pt x="0" y="74"/>
                    <a:pt x="20" y="52"/>
                    <a:pt x="50" y="52"/>
                  </a:cubicBezTo>
                  <a:cubicBezTo>
                    <a:pt x="63" y="52"/>
                    <a:pt x="74" y="57"/>
                    <a:pt x="80" y="64"/>
                  </a:cubicBez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846AE094-6386-3E10-6745-78E5A6665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" y="2338"/>
              <a:ext cx="48" cy="57"/>
            </a:xfrm>
            <a:custGeom>
              <a:avLst/>
              <a:gdLst>
                <a:gd name="T0" fmla="*/ 71 w 103"/>
                <a:gd name="T1" fmla="*/ 72 h 123"/>
                <a:gd name="T2" fmla="*/ 71 w 103"/>
                <a:gd name="T3" fmla="*/ 72 h 123"/>
                <a:gd name="T4" fmla="*/ 48 w 103"/>
                <a:gd name="T5" fmla="*/ 72 h 123"/>
                <a:gd name="T6" fmla="*/ 33 w 103"/>
                <a:gd name="T7" fmla="*/ 84 h 123"/>
                <a:gd name="T8" fmla="*/ 50 w 103"/>
                <a:gd name="T9" fmla="*/ 96 h 123"/>
                <a:gd name="T10" fmla="*/ 71 w 103"/>
                <a:gd name="T11" fmla="*/ 76 h 123"/>
                <a:gd name="T12" fmla="*/ 71 w 103"/>
                <a:gd name="T13" fmla="*/ 72 h 123"/>
                <a:gd name="T14" fmla="*/ 103 w 103"/>
                <a:gd name="T15" fmla="*/ 46 h 123"/>
                <a:gd name="T16" fmla="*/ 103 w 103"/>
                <a:gd name="T17" fmla="*/ 46 h 123"/>
                <a:gd name="T18" fmla="*/ 103 w 103"/>
                <a:gd name="T19" fmla="*/ 119 h 123"/>
                <a:gd name="T20" fmla="*/ 75 w 103"/>
                <a:gd name="T21" fmla="*/ 119 h 123"/>
                <a:gd name="T22" fmla="*/ 73 w 103"/>
                <a:gd name="T23" fmla="*/ 106 h 123"/>
                <a:gd name="T24" fmla="*/ 39 w 103"/>
                <a:gd name="T25" fmla="*/ 123 h 123"/>
                <a:gd name="T26" fmla="*/ 0 w 103"/>
                <a:gd name="T27" fmla="*/ 87 h 123"/>
                <a:gd name="T28" fmla="*/ 42 w 103"/>
                <a:gd name="T29" fmla="*/ 50 h 123"/>
                <a:gd name="T30" fmla="*/ 58 w 103"/>
                <a:gd name="T31" fmla="*/ 50 h 123"/>
                <a:gd name="T32" fmla="*/ 71 w 103"/>
                <a:gd name="T33" fmla="*/ 40 h 123"/>
                <a:gd name="T34" fmla="*/ 54 w 103"/>
                <a:gd name="T35" fmla="*/ 27 h 123"/>
                <a:gd name="T36" fmla="*/ 32 w 103"/>
                <a:gd name="T37" fmla="*/ 43 h 123"/>
                <a:gd name="T38" fmla="*/ 4 w 103"/>
                <a:gd name="T39" fmla="*/ 36 h 123"/>
                <a:gd name="T40" fmla="*/ 56 w 103"/>
                <a:gd name="T41" fmla="*/ 0 h 123"/>
                <a:gd name="T42" fmla="*/ 103 w 103"/>
                <a:gd name="T43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123">
                  <a:moveTo>
                    <a:pt x="71" y="72"/>
                  </a:moveTo>
                  <a:lnTo>
                    <a:pt x="71" y="72"/>
                  </a:lnTo>
                  <a:lnTo>
                    <a:pt x="48" y="72"/>
                  </a:lnTo>
                  <a:cubicBezTo>
                    <a:pt x="38" y="72"/>
                    <a:pt x="33" y="77"/>
                    <a:pt x="33" y="84"/>
                  </a:cubicBezTo>
                  <a:cubicBezTo>
                    <a:pt x="33" y="91"/>
                    <a:pt x="39" y="96"/>
                    <a:pt x="50" y="96"/>
                  </a:cubicBezTo>
                  <a:cubicBezTo>
                    <a:pt x="63" y="96"/>
                    <a:pt x="71" y="88"/>
                    <a:pt x="71" y="76"/>
                  </a:cubicBezTo>
                  <a:lnTo>
                    <a:pt x="71" y="72"/>
                  </a:lnTo>
                  <a:close/>
                  <a:moveTo>
                    <a:pt x="103" y="46"/>
                  </a:moveTo>
                  <a:lnTo>
                    <a:pt x="103" y="46"/>
                  </a:lnTo>
                  <a:lnTo>
                    <a:pt x="103" y="119"/>
                  </a:lnTo>
                  <a:lnTo>
                    <a:pt x="75" y="119"/>
                  </a:lnTo>
                  <a:lnTo>
                    <a:pt x="73" y="106"/>
                  </a:lnTo>
                  <a:cubicBezTo>
                    <a:pt x="66" y="116"/>
                    <a:pt x="54" y="123"/>
                    <a:pt x="39" y="123"/>
                  </a:cubicBezTo>
                  <a:cubicBezTo>
                    <a:pt x="16" y="123"/>
                    <a:pt x="0" y="109"/>
                    <a:pt x="0" y="87"/>
                  </a:cubicBezTo>
                  <a:cubicBezTo>
                    <a:pt x="0" y="65"/>
                    <a:pt x="17" y="50"/>
                    <a:pt x="42" y="50"/>
                  </a:cubicBezTo>
                  <a:lnTo>
                    <a:pt x="58" y="50"/>
                  </a:lnTo>
                  <a:cubicBezTo>
                    <a:pt x="67" y="50"/>
                    <a:pt x="71" y="46"/>
                    <a:pt x="71" y="40"/>
                  </a:cubicBezTo>
                  <a:cubicBezTo>
                    <a:pt x="71" y="32"/>
                    <a:pt x="65" y="27"/>
                    <a:pt x="54" y="27"/>
                  </a:cubicBezTo>
                  <a:cubicBezTo>
                    <a:pt x="43" y="27"/>
                    <a:pt x="34" y="33"/>
                    <a:pt x="32" y="43"/>
                  </a:cubicBezTo>
                  <a:lnTo>
                    <a:pt x="4" y="36"/>
                  </a:lnTo>
                  <a:cubicBezTo>
                    <a:pt x="8" y="13"/>
                    <a:pt x="28" y="0"/>
                    <a:pt x="56" y="0"/>
                  </a:cubicBezTo>
                  <a:cubicBezTo>
                    <a:pt x="86" y="0"/>
                    <a:pt x="103" y="16"/>
                    <a:pt x="103" y="4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48E706B2-04EE-C7DA-B690-C86A61C1B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324"/>
              <a:ext cx="42" cy="71"/>
            </a:xfrm>
            <a:custGeom>
              <a:avLst/>
              <a:gdLst>
                <a:gd name="T0" fmla="*/ 59 w 91"/>
                <a:gd name="T1" fmla="*/ 64 h 154"/>
                <a:gd name="T2" fmla="*/ 59 w 91"/>
                <a:gd name="T3" fmla="*/ 64 h 154"/>
                <a:gd name="T4" fmla="*/ 59 w 91"/>
                <a:gd name="T5" fmla="*/ 108 h 154"/>
                <a:gd name="T6" fmla="*/ 77 w 91"/>
                <a:gd name="T7" fmla="*/ 126 h 154"/>
                <a:gd name="T8" fmla="*/ 91 w 91"/>
                <a:gd name="T9" fmla="*/ 125 h 154"/>
                <a:gd name="T10" fmla="*/ 91 w 91"/>
                <a:gd name="T11" fmla="*/ 150 h 154"/>
                <a:gd name="T12" fmla="*/ 66 w 91"/>
                <a:gd name="T13" fmla="*/ 154 h 154"/>
                <a:gd name="T14" fmla="*/ 26 w 91"/>
                <a:gd name="T15" fmla="*/ 113 h 154"/>
                <a:gd name="T16" fmla="*/ 26 w 91"/>
                <a:gd name="T17" fmla="*/ 64 h 154"/>
                <a:gd name="T18" fmla="*/ 0 w 91"/>
                <a:gd name="T19" fmla="*/ 64 h 154"/>
                <a:gd name="T20" fmla="*/ 0 w 91"/>
                <a:gd name="T21" fmla="*/ 36 h 154"/>
                <a:gd name="T22" fmla="*/ 26 w 91"/>
                <a:gd name="T23" fmla="*/ 36 h 154"/>
                <a:gd name="T24" fmla="*/ 26 w 91"/>
                <a:gd name="T25" fmla="*/ 4 h 154"/>
                <a:gd name="T26" fmla="*/ 59 w 91"/>
                <a:gd name="T27" fmla="*/ 0 h 154"/>
                <a:gd name="T28" fmla="*/ 59 w 91"/>
                <a:gd name="T29" fmla="*/ 36 h 154"/>
                <a:gd name="T30" fmla="*/ 91 w 91"/>
                <a:gd name="T31" fmla="*/ 36 h 154"/>
                <a:gd name="T32" fmla="*/ 91 w 91"/>
                <a:gd name="T33" fmla="*/ 64 h 154"/>
                <a:gd name="T34" fmla="*/ 59 w 91"/>
                <a:gd name="T35" fmla="*/ 6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54">
                  <a:moveTo>
                    <a:pt x="59" y="64"/>
                  </a:moveTo>
                  <a:lnTo>
                    <a:pt x="59" y="64"/>
                  </a:lnTo>
                  <a:lnTo>
                    <a:pt x="59" y="108"/>
                  </a:lnTo>
                  <a:cubicBezTo>
                    <a:pt x="59" y="122"/>
                    <a:pt x="66" y="126"/>
                    <a:pt x="77" y="126"/>
                  </a:cubicBezTo>
                  <a:cubicBezTo>
                    <a:pt x="81" y="126"/>
                    <a:pt x="86" y="126"/>
                    <a:pt x="91" y="125"/>
                  </a:cubicBezTo>
                  <a:lnTo>
                    <a:pt x="91" y="150"/>
                  </a:lnTo>
                  <a:cubicBezTo>
                    <a:pt x="84" y="152"/>
                    <a:pt x="75" y="154"/>
                    <a:pt x="66" y="154"/>
                  </a:cubicBezTo>
                  <a:cubicBezTo>
                    <a:pt x="40" y="154"/>
                    <a:pt x="26" y="138"/>
                    <a:pt x="26" y="113"/>
                  </a:cubicBezTo>
                  <a:lnTo>
                    <a:pt x="26" y="64"/>
                  </a:lnTo>
                  <a:lnTo>
                    <a:pt x="0" y="64"/>
                  </a:lnTo>
                  <a:lnTo>
                    <a:pt x="0" y="36"/>
                  </a:lnTo>
                  <a:lnTo>
                    <a:pt x="26" y="36"/>
                  </a:lnTo>
                  <a:lnTo>
                    <a:pt x="26" y="4"/>
                  </a:lnTo>
                  <a:lnTo>
                    <a:pt x="59" y="0"/>
                  </a:lnTo>
                  <a:lnTo>
                    <a:pt x="59" y="36"/>
                  </a:lnTo>
                  <a:lnTo>
                    <a:pt x="91" y="36"/>
                  </a:lnTo>
                  <a:lnTo>
                    <a:pt x="91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71A840BF-4339-A778-207D-34C9DD68A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" y="2338"/>
              <a:ext cx="47" cy="57"/>
            </a:xfrm>
            <a:custGeom>
              <a:avLst/>
              <a:gdLst>
                <a:gd name="T0" fmla="*/ 70 w 103"/>
                <a:gd name="T1" fmla="*/ 72 h 123"/>
                <a:gd name="T2" fmla="*/ 70 w 103"/>
                <a:gd name="T3" fmla="*/ 72 h 123"/>
                <a:gd name="T4" fmla="*/ 48 w 103"/>
                <a:gd name="T5" fmla="*/ 72 h 123"/>
                <a:gd name="T6" fmla="*/ 33 w 103"/>
                <a:gd name="T7" fmla="*/ 84 h 123"/>
                <a:gd name="T8" fmla="*/ 49 w 103"/>
                <a:gd name="T9" fmla="*/ 96 h 123"/>
                <a:gd name="T10" fmla="*/ 70 w 103"/>
                <a:gd name="T11" fmla="*/ 76 h 123"/>
                <a:gd name="T12" fmla="*/ 70 w 103"/>
                <a:gd name="T13" fmla="*/ 72 h 123"/>
                <a:gd name="T14" fmla="*/ 103 w 103"/>
                <a:gd name="T15" fmla="*/ 46 h 123"/>
                <a:gd name="T16" fmla="*/ 103 w 103"/>
                <a:gd name="T17" fmla="*/ 46 h 123"/>
                <a:gd name="T18" fmla="*/ 103 w 103"/>
                <a:gd name="T19" fmla="*/ 119 h 123"/>
                <a:gd name="T20" fmla="*/ 74 w 103"/>
                <a:gd name="T21" fmla="*/ 119 h 123"/>
                <a:gd name="T22" fmla="*/ 72 w 103"/>
                <a:gd name="T23" fmla="*/ 106 h 123"/>
                <a:gd name="T24" fmla="*/ 38 w 103"/>
                <a:gd name="T25" fmla="*/ 123 h 123"/>
                <a:gd name="T26" fmla="*/ 0 w 103"/>
                <a:gd name="T27" fmla="*/ 87 h 123"/>
                <a:gd name="T28" fmla="*/ 41 w 103"/>
                <a:gd name="T29" fmla="*/ 50 h 123"/>
                <a:gd name="T30" fmla="*/ 58 w 103"/>
                <a:gd name="T31" fmla="*/ 50 h 123"/>
                <a:gd name="T32" fmla="*/ 71 w 103"/>
                <a:gd name="T33" fmla="*/ 40 h 123"/>
                <a:gd name="T34" fmla="*/ 54 w 103"/>
                <a:gd name="T35" fmla="*/ 27 h 123"/>
                <a:gd name="T36" fmla="*/ 32 w 103"/>
                <a:gd name="T37" fmla="*/ 43 h 123"/>
                <a:gd name="T38" fmla="*/ 4 w 103"/>
                <a:gd name="T39" fmla="*/ 36 h 123"/>
                <a:gd name="T40" fmla="*/ 55 w 103"/>
                <a:gd name="T41" fmla="*/ 0 h 123"/>
                <a:gd name="T42" fmla="*/ 103 w 103"/>
                <a:gd name="T43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123">
                  <a:moveTo>
                    <a:pt x="70" y="72"/>
                  </a:moveTo>
                  <a:lnTo>
                    <a:pt x="70" y="72"/>
                  </a:lnTo>
                  <a:lnTo>
                    <a:pt x="48" y="72"/>
                  </a:lnTo>
                  <a:cubicBezTo>
                    <a:pt x="38" y="72"/>
                    <a:pt x="33" y="77"/>
                    <a:pt x="33" y="84"/>
                  </a:cubicBezTo>
                  <a:cubicBezTo>
                    <a:pt x="33" y="91"/>
                    <a:pt x="39" y="96"/>
                    <a:pt x="49" y="96"/>
                  </a:cubicBezTo>
                  <a:cubicBezTo>
                    <a:pt x="63" y="96"/>
                    <a:pt x="70" y="88"/>
                    <a:pt x="70" y="76"/>
                  </a:cubicBezTo>
                  <a:lnTo>
                    <a:pt x="70" y="72"/>
                  </a:lnTo>
                  <a:close/>
                  <a:moveTo>
                    <a:pt x="103" y="46"/>
                  </a:moveTo>
                  <a:lnTo>
                    <a:pt x="103" y="46"/>
                  </a:lnTo>
                  <a:lnTo>
                    <a:pt x="103" y="119"/>
                  </a:lnTo>
                  <a:lnTo>
                    <a:pt x="74" y="119"/>
                  </a:lnTo>
                  <a:lnTo>
                    <a:pt x="72" y="106"/>
                  </a:lnTo>
                  <a:cubicBezTo>
                    <a:pt x="66" y="116"/>
                    <a:pt x="54" y="123"/>
                    <a:pt x="38" y="123"/>
                  </a:cubicBezTo>
                  <a:cubicBezTo>
                    <a:pt x="16" y="123"/>
                    <a:pt x="0" y="109"/>
                    <a:pt x="0" y="87"/>
                  </a:cubicBezTo>
                  <a:cubicBezTo>
                    <a:pt x="0" y="65"/>
                    <a:pt x="17" y="50"/>
                    <a:pt x="41" y="50"/>
                  </a:cubicBezTo>
                  <a:lnTo>
                    <a:pt x="58" y="50"/>
                  </a:lnTo>
                  <a:cubicBezTo>
                    <a:pt x="67" y="50"/>
                    <a:pt x="71" y="46"/>
                    <a:pt x="71" y="40"/>
                  </a:cubicBezTo>
                  <a:cubicBezTo>
                    <a:pt x="71" y="32"/>
                    <a:pt x="64" y="27"/>
                    <a:pt x="54" y="27"/>
                  </a:cubicBezTo>
                  <a:cubicBezTo>
                    <a:pt x="42" y="27"/>
                    <a:pt x="33" y="33"/>
                    <a:pt x="32" y="43"/>
                  </a:cubicBezTo>
                  <a:lnTo>
                    <a:pt x="4" y="36"/>
                  </a:lnTo>
                  <a:cubicBezTo>
                    <a:pt x="8" y="13"/>
                    <a:pt x="28" y="0"/>
                    <a:pt x="55" y="0"/>
                  </a:cubicBezTo>
                  <a:cubicBezTo>
                    <a:pt x="85" y="0"/>
                    <a:pt x="103" y="16"/>
                    <a:pt x="103" y="4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7C0318FE-6D01-4254-9789-9999BF9A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2338"/>
              <a:ext cx="32" cy="55"/>
            </a:xfrm>
            <a:custGeom>
              <a:avLst/>
              <a:gdLst>
                <a:gd name="T0" fmla="*/ 71 w 71"/>
                <a:gd name="T1" fmla="*/ 4 h 119"/>
                <a:gd name="T2" fmla="*/ 71 w 71"/>
                <a:gd name="T3" fmla="*/ 4 h 119"/>
                <a:gd name="T4" fmla="*/ 71 w 71"/>
                <a:gd name="T5" fmla="*/ 36 h 119"/>
                <a:gd name="T6" fmla="*/ 33 w 71"/>
                <a:gd name="T7" fmla="*/ 62 h 119"/>
                <a:gd name="T8" fmla="*/ 33 w 71"/>
                <a:gd name="T9" fmla="*/ 119 h 119"/>
                <a:gd name="T10" fmla="*/ 0 w 71"/>
                <a:gd name="T11" fmla="*/ 119 h 119"/>
                <a:gd name="T12" fmla="*/ 0 w 71"/>
                <a:gd name="T13" fmla="*/ 4 h 119"/>
                <a:gd name="T14" fmla="*/ 31 w 71"/>
                <a:gd name="T15" fmla="*/ 4 h 119"/>
                <a:gd name="T16" fmla="*/ 33 w 71"/>
                <a:gd name="T17" fmla="*/ 19 h 119"/>
                <a:gd name="T18" fmla="*/ 71 w 71"/>
                <a:gd name="T19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19">
                  <a:moveTo>
                    <a:pt x="71" y="4"/>
                  </a:moveTo>
                  <a:lnTo>
                    <a:pt x="71" y="4"/>
                  </a:lnTo>
                  <a:lnTo>
                    <a:pt x="71" y="36"/>
                  </a:lnTo>
                  <a:cubicBezTo>
                    <a:pt x="47" y="31"/>
                    <a:pt x="33" y="42"/>
                    <a:pt x="33" y="62"/>
                  </a:cubicBezTo>
                  <a:lnTo>
                    <a:pt x="33" y="119"/>
                  </a:lnTo>
                  <a:lnTo>
                    <a:pt x="0" y="11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3" y="19"/>
                  </a:lnTo>
                  <a:cubicBezTo>
                    <a:pt x="37" y="6"/>
                    <a:pt x="52" y="0"/>
                    <a:pt x="71" y="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A49111F6-2E09-C793-6B0A-F7022EA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" y="2338"/>
              <a:ext cx="47" cy="57"/>
            </a:xfrm>
            <a:custGeom>
              <a:avLst/>
              <a:gdLst>
                <a:gd name="T0" fmla="*/ 70 w 103"/>
                <a:gd name="T1" fmla="*/ 72 h 123"/>
                <a:gd name="T2" fmla="*/ 70 w 103"/>
                <a:gd name="T3" fmla="*/ 72 h 123"/>
                <a:gd name="T4" fmla="*/ 48 w 103"/>
                <a:gd name="T5" fmla="*/ 72 h 123"/>
                <a:gd name="T6" fmla="*/ 32 w 103"/>
                <a:gd name="T7" fmla="*/ 84 h 123"/>
                <a:gd name="T8" fmla="*/ 49 w 103"/>
                <a:gd name="T9" fmla="*/ 96 h 123"/>
                <a:gd name="T10" fmla="*/ 70 w 103"/>
                <a:gd name="T11" fmla="*/ 76 h 123"/>
                <a:gd name="T12" fmla="*/ 70 w 103"/>
                <a:gd name="T13" fmla="*/ 72 h 123"/>
                <a:gd name="T14" fmla="*/ 103 w 103"/>
                <a:gd name="T15" fmla="*/ 46 h 123"/>
                <a:gd name="T16" fmla="*/ 103 w 103"/>
                <a:gd name="T17" fmla="*/ 46 h 123"/>
                <a:gd name="T18" fmla="*/ 103 w 103"/>
                <a:gd name="T19" fmla="*/ 119 h 123"/>
                <a:gd name="T20" fmla="*/ 74 w 103"/>
                <a:gd name="T21" fmla="*/ 119 h 123"/>
                <a:gd name="T22" fmla="*/ 72 w 103"/>
                <a:gd name="T23" fmla="*/ 106 h 123"/>
                <a:gd name="T24" fmla="*/ 38 w 103"/>
                <a:gd name="T25" fmla="*/ 123 h 123"/>
                <a:gd name="T26" fmla="*/ 0 w 103"/>
                <a:gd name="T27" fmla="*/ 87 h 123"/>
                <a:gd name="T28" fmla="*/ 41 w 103"/>
                <a:gd name="T29" fmla="*/ 50 h 123"/>
                <a:gd name="T30" fmla="*/ 57 w 103"/>
                <a:gd name="T31" fmla="*/ 50 h 123"/>
                <a:gd name="T32" fmla="*/ 70 w 103"/>
                <a:gd name="T33" fmla="*/ 40 h 123"/>
                <a:gd name="T34" fmla="*/ 54 w 103"/>
                <a:gd name="T35" fmla="*/ 27 h 123"/>
                <a:gd name="T36" fmla="*/ 31 w 103"/>
                <a:gd name="T37" fmla="*/ 43 h 123"/>
                <a:gd name="T38" fmla="*/ 4 w 103"/>
                <a:gd name="T39" fmla="*/ 36 h 123"/>
                <a:gd name="T40" fmla="*/ 55 w 103"/>
                <a:gd name="T41" fmla="*/ 0 h 123"/>
                <a:gd name="T42" fmla="*/ 103 w 103"/>
                <a:gd name="T43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123">
                  <a:moveTo>
                    <a:pt x="70" y="72"/>
                  </a:moveTo>
                  <a:lnTo>
                    <a:pt x="70" y="72"/>
                  </a:lnTo>
                  <a:lnTo>
                    <a:pt x="48" y="72"/>
                  </a:lnTo>
                  <a:cubicBezTo>
                    <a:pt x="38" y="72"/>
                    <a:pt x="32" y="77"/>
                    <a:pt x="32" y="84"/>
                  </a:cubicBezTo>
                  <a:cubicBezTo>
                    <a:pt x="32" y="91"/>
                    <a:pt x="39" y="96"/>
                    <a:pt x="49" y="96"/>
                  </a:cubicBezTo>
                  <a:cubicBezTo>
                    <a:pt x="62" y="96"/>
                    <a:pt x="70" y="88"/>
                    <a:pt x="70" y="76"/>
                  </a:cubicBezTo>
                  <a:lnTo>
                    <a:pt x="70" y="72"/>
                  </a:lnTo>
                  <a:close/>
                  <a:moveTo>
                    <a:pt x="103" y="46"/>
                  </a:moveTo>
                  <a:lnTo>
                    <a:pt x="103" y="46"/>
                  </a:lnTo>
                  <a:lnTo>
                    <a:pt x="103" y="119"/>
                  </a:lnTo>
                  <a:lnTo>
                    <a:pt x="74" y="119"/>
                  </a:lnTo>
                  <a:lnTo>
                    <a:pt x="72" y="106"/>
                  </a:lnTo>
                  <a:cubicBezTo>
                    <a:pt x="66" y="116"/>
                    <a:pt x="53" y="123"/>
                    <a:pt x="38" y="123"/>
                  </a:cubicBezTo>
                  <a:cubicBezTo>
                    <a:pt x="16" y="123"/>
                    <a:pt x="0" y="109"/>
                    <a:pt x="0" y="87"/>
                  </a:cubicBezTo>
                  <a:cubicBezTo>
                    <a:pt x="0" y="65"/>
                    <a:pt x="16" y="50"/>
                    <a:pt x="41" y="50"/>
                  </a:cubicBezTo>
                  <a:lnTo>
                    <a:pt x="57" y="50"/>
                  </a:lnTo>
                  <a:cubicBezTo>
                    <a:pt x="67" y="50"/>
                    <a:pt x="70" y="46"/>
                    <a:pt x="70" y="40"/>
                  </a:cubicBezTo>
                  <a:cubicBezTo>
                    <a:pt x="70" y="32"/>
                    <a:pt x="64" y="27"/>
                    <a:pt x="54" y="27"/>
                  </a:cubicBezTo>
                  <a:cubicBezTo>
                    <a:pt x="42" y="27"/>
                    <a:pt x="33" y="33"/>
                    <a:pt x="31" y="43"/>
                  </a:cubicBezTo>
                  <a:lnTo>
                    <a:pt x="4" y="36"/>
                  </a:lnTo>
                  <a:cubicBezTo>
                    <a:pt x="7" y="13"/>
                    <a:pt x="28" y="0"/>
                    <a:pt x="55" y="0"/>
                  </a:cubicBezTo>
                  <a:cubicBezTo>
                    <a:pt x="85" y="0"/>
                    <a:pt x="103" y="16"/>
                    <a:pt x="103" y="4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D5DD1F61-DD69-D5D8-9987-6B243AAF3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" y="2314"/>
              <a:ext cx="52" cy="81"/>
            </a:xfrm>
            <a:custGeom>
              <a:avLst/>
              <a:gdLst>
                <a:gd name="T0" fmla="*/ 79 w 113"/>
                <a:gd name="T1" fmla="*/ 113 h 175"/>
                <a:gd name="T2" fmla="*/ 79 w 113"/>
                <a:gd name="T3" fmla="*/ 113 h 175"/>
                <a:gd name="T4" fmla="*/ 56 w 113"/>
                <a:gd name="T5" fmla="*/ 80 h 175"/>
                <a:gd name="T6" fmla="*/ 33 w 113"/>
                <a:gd name="T7" fmla="*/ 113 h 175"/>
                <a:gd name="T8" fmla="*/ 57 w 113"/>
                <a:gd name="T9" fmla="*/ 147 h 175"/>
                <a:gd name="T10" fmla="*/ 79 w 113"/>
                <a:gd name="T11" fmla="*/ 113 h 175"/>
                <a:gd name="T12" fmla="*/ 113 w 113"/>
                <a:gd name="T13" fmla="*/ 0 h 175"/>
                <a:gd name="T14" fmla="*/ 113 w 113"/>
                <a:gd name="T15" fmla="*/ 0 h 175"/>
                <a:gd name="T16" fmla="*/ 113 w 113"/>
                <a:gd name="T17" fmla="*/ 171 h 175"/>
                <a:gd name="T18" fmla="*/ 83 w 113"/>
                <a:gd name="T19" fmla="*/ 171 h 175"/>
                <a:gd name="T20" fmla="*/ 82 w 113"/>
                <a:gd name="T21" fmla="*/ 158 h 175"/>
                <a:gd name="T22" fmla="*/ 49 w 113"/>
                <a:gd name="T23" fmla="*/ 175 h 175"/>
                <a:gd name="T24" fmla="*/ 0 w 113"/>
                <a:gd name="T25" fmla="*/ 113 h 175"/>
                <a:gd name="T26" fmla="*/ 49 w 113"/>
                <a:gd name="T27" fmla="*/ 52 h 175"/>
                <a:gd name="T28" fmla="*/ 79 w 113"/>
                <a:gd name="T29" fmla="*/ 64 h 175"/>
                <a:gd name="T30" fmla="*/ 79 w 113"/>
                <a:gd name="T31" fmla="*/ 0 h 175"/>
                <a:gd name="T32" fmla="*/ 113 w 113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75">
                  <a:moveTo>
                    <a:pt x="79" y="113"/>
                  </a:moveTo>
                  <a:lnTo>
                    <a:pt x="79" y="113"/>
                  </a:lnTo>
                  <a:cubicBezTo>
                    <a:pt x="79" y="90"/>
                    <a:pt x="70" y="80"/>
                    <a:pt x="56" y="80"/>
                  </a:cubicBezTo>
                  <a:cubicBezTo>
                    <a:pt x="40" y="80"/>
                    <a:pt x="33" y="93"/>
                    <a:pt x="33" y="113"/>
                  </a:cubicBezTo>
                  <a:cubicBezTo>
                    <a:pt x="33" y="136"/>
                    <a:pt x="42" y="147"/>
                    <a:pt x="57" y="147"/>
                  </a:cubicBezTo>
                  <a:cubicBezTo>
                    <a:pt x="72" y="147"/>
                    <a:pt x="79" y="134"/>
                    <a:pt x="79" y="113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lnTo>
                    <a:pt x="113" y="171"/>
                  </a:lnTo>
                  <a:lnTo>
                    <a:pt x="83" y="171"/>
                  </a:lnTo>
                  <a:lnTo>
                    <a:pt x="82" y="158"/>
                  </a:lnTo>
                  <a:cubicBezTo>
                    <a:pt x="76" y="168"/>
                    <a:pt x="63" y="175"/>
                    <a:pt x="49" y="175"/>
                  </a:cubicBezTo>
                  <a:cubicBezTo>
                    <a:pt x="18" y="175"/>
                    <a:pt x="0" y="150"/>
                    <a:pt x="0" y="113"/>
                  </a:cubicBezTo>
                  <a:cubicBezTo>
                    <a:pt x="0" y="74"/>
                    <a:pt x="19" y="52"/>
                    <a:pt x="49" y="52"/>
                  </a:cubicBezTo>
                  <a:cubicBezTo>
                    <a:pt x="62" y="52"/>
                    <a:pt x="73" y="57"/>
                    <a:pt x="79" y="64"/>
                  </a:cubicBezTo>
                  <a:lnTo>
                    <a:pt x="7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E21F8424-3048-1A64-5648-9D63728F9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" y="2338"/>
              <a:ext cx="51" cy="57"/>
            </a:xfrm>
            <a:custGeom>
              <a:avLst/>
              <a:gdLst>
                <a:gd name="T0" fmla="*/ 32 w 111"/>
                <a:gd name="T1" fmla="*/ 47 h 123"/>
                <a:gd name="T2" fmla="*/ 32 w 111"/>
                <a:gd name="T3" fmla="*/ 47 h 123"/>
                <a:gd name="T4" fmla="*/ 78 w 111"/>
                <a:gd name="T5" fmla="*/ 47 h 123"/>
                <a:gd name="T6" fmla="*/ 56 w 111"/>
                <a:gd name="T7" fmla="*/ 27 h 123"/>
                <a:gd name="T8" fmla="*/ 32 w 111"/>
                <a:gd name="T9" fmla="*/ 47 h 123"/>
                <a:gd name="T10" fmla="*/ 85 w 111"/>
                <a:gd name="T11" fmla="*/ 79 h 123"/>
                <a:gd name="T12" fmla="*/ 85 w 111"/>
                <a:gd name="T13" fmla="*/ 79 h 123"/>
                <a:gd name="T14" fmla="*/ 111 w 111"/>
                <a:gd name="T15" fmla="*/ 89 h 123"/>
                <a:gd name="T16" fmla="*/ 57 w 111"/>
                <a:gd name="T17" fmla="*/ 123 h 123"/>
                <a:gd name="T18" fmla="*/ 0 w 111"/>
                <a:gd name="T19" fmla="*/ 62 h 123"/>
                <a:gd name="T20" fmla="*/ 56 w 111"/>
                <a:gd name="T21" fmla="*/ 0 h 123"/>
                <a:gd name="T22" fmla="*/ 111 w 111"/>
                <a:gd name="T23" fmla="*/ 56 h 123"/>
                <a:gd name="T24" fmla="*/ 110 w 111"/>
                <a:gd name="T25" fmla="*/ 71 h 123"/>
                <a:gd name="T26" fmla="*/ 31 w 111"/>
                <a:gd name="T27" fmla="*/ 71 h 123"/>
                <a:gd name="T28" fmla="*/ 57 w 111"/>
                <a:gd name="T29" fmla="*/ 95 h 123"/>
                <a:gd name="T30" fmla="*/ 85 w 111"/>
                <a:gd name="T31" fmla="*/ 7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23">
                  <a:moveTo>
                    <a:pt x="32" y="47"/>
                  </a:moveTo>
                  <a:lnTo>
                    <a:pt x="32" y="47"/>
                  </a:lnTo>
                  <a:lnTo>
                    <a:pt x="78" y="47"/>
                  </a:lnTo>
                  <a:cubicBezTo>
                    <a:pt x="77" y="35"/>
                    <a:pt x="69" y="27"/>
                    <a:pt x="56" y="27"/>
                  </a:cubicBezTo>
                  <a:cubicBezTo>
                    <a:pt x="43" y="27"/>
                    <a:pt x="33" y="35"/>
                    <a:pt x="32" y="47"/>
                  </a:cubicBezTo>
                  <a:close/>
                  <a:moveTo>
                    <a:pt x="85" y="79"/>
                  </a:moveTo>
                  <a:lnTo>
                    <a:pt x="85" y="79"/>
                  </a:lnTo>
                  <a:lnTo>
                    <a:pt x="111" y="89"/>
                  </a:lnTo>
                  <a:cubicBezTo>
                    <a:pt x="105" y="109"/>
                    <a:pt x="83" y="123"/>
                    <a:pt x="57" y="123"/>
                  </a:cubicBezTo>
                  <a:cubicBezTo>
                    <a:pt x="23" y="123"/>
                    <a:pt x="0" y="99"/>
                    <a:pt x="0" y="62"/>
                  </a:cubicBezTo>
                  <a:cubicBezTo>
                    <a:pt x="0" y="24"/>
                    <a:pt x="22" y="0"/>
                    <a:pt x="56" y="0"/>
                  </a:cubicBezTo>
                  <a:cubicBezTo>
                    <a:pt x="89" y="0"/>
                    <a:pt x="111" y="23"/>
                    <a:pt x="111" y="56"/>
                  </a:cubicBezTo>
                  <a:cubicBezTo>
                    <a:pt x="111" y="60"/>
                    <a:pt x="111" y="66"/>
                    <a:pt x="110" y="71"/>
                  </a:cubicBezTo>
                  <a:lnTo>
                    <a:pt x="31" y="71"/>
                  </a:lnTo>
                  <a:cubicBezTo>
                    <a:pt x="32" y="85"/>
                    <a:pt x="42" y="95"/>
                    <a:pt x="57" y="95"/>
                  </a:cubicBezTo>
                  <a:cubicBezTo>
                    <a:pt x="70" y="95"/>
                    <a:pt x="81" y="88"/>
                    <a:pt x="85" y="7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312C0222-7FD6-BECA-D48F-EFC410F25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2338"/>
              <a:ext cx="32" cy="55"/>
            </a:xfrm>
            <a:custGeom>
              <a:avLst/>
              <a:gdLst>
                <a:gd name="T0" fmla="*/ 71 w 71"/>
                <a:gd name="T1" fmla="*/ 4 h 119"/>
                <a:gd name="T2" fmla="*/ 71 w 71"/>
                <a:gd name="T3" fmla="*/ 4 h 119"/>
                <a:gd name="T4" fmla="*/ 71 w 71"/>
                <a:gd name="T5" fmla="*/ 36 h 119"/>
                <a:gd name="T6" fmla="*/ 33 w 71"/>
                <a:gd name="T7" fmla="*/ 62 h 119"/>
                <a:gd name="T8" fmla="*/ 33 w 71"/>
                <a:gd name="T9" fmla="*/ 119 h 119"/>
                <a:gd name="T10" fmla="*/ 0 w 71"/>
                <a:gd name="T11" fmla="*/ 119 h 119"/>
                <a:gd name="T12" fmla="*/ 0 w 71"/>
                <a:gd name="T13" fmla="*/ 4 h 119"/>
                <a:gd name="T14" fmla="*/ 31 w 71"/>
                <a:gd name="T15" fmla="*/ 4 h 119"/>
                <a:gd name="T16" fmla="*/ 33 w 71"/>
                <a:gd name="T17" fmla="*/ 19 h 119"/>
                <a:gd name="T18" fmla="*/ 71 w 71"/>
                <a:gd name="T19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19">
                  <a:moveTo>
                    <a:pt x="71" y="4"/>
                  </a:moveTo>
                  <a:lnTo>
                    <a:pt x="71" y="4"/>
                  </a:lnTo>
                  <a:lnTo>
                    <a:pt x="71" y="36"/>
                  </a:lnTo>
                  <a:cubicBezTo>
                    <a:pt x="47" y="31"/>
                    <a:pt x="33" y="42"/>
                    <a:pt x="33" y="62"/>
                  </a:cubicBezTo>
                  <a:lnTo>
                    <a:pt x="33" y="119"/>
                  </a:lnTo>
                  <a:lnTo>
                    <a:pt x="0" y="11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3" y="19"/>
                  </a:lnTo>
                  <a:cubicBezTo>
                    <a:pt x="37" y="6"/>
                    <a:pt x="52" y="0"/>
                    <a:pt x="71" y="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1B449299-FB32-D2B6-291D-3A4897A70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" y="2313"/>
              <a:ext cx="19" cy="80"/>
            </a:xfrm>
            <a:custGeom>
              <a:avLst/>
              <a:gdLst>
                <a:gd name="T0" fmla="*/ 37 w 42"/>
                <a:gd name="T1" fmla="*/ 174 h 174"/>
                <a:gd name="T2" fmla="*/ 37 w 42"/>
                <a:gd name="T3" fmla="*/ 174 h 174"/>
                <a:gd name="T4" fmla="*/ 5 w 42"/>
                <a:gd name="T5" fmla="*/ 174 h 174"/>
                <a:gd name="T6" fmla="*/ 5 w 42"/>
                <a:gd name="T7" fmla="*/ 59 h 174"/>
                <a:gd name="T8" fmla="*/ 37 w 42"/>
                <a:gd name="T9" fmla="*/ 59 h 174"/>
                <a:gd name="T10" fmla="*/ 37 w 42"/>
                <a:gd name="T11" fmla="*/ 174 h 174"/>
                <a:gd name="T12" fmla="*/ 0 w 42"/>
                <a:gd name="T13" fmla="*/ 21 h 174"/>
                <a:gd name="T14" fmla="*/ 0 w 42"/>
                <a:gd name="T15" fmla="*/ 21 h 174"/>
                <a:gd name="T16" fmla="*/ 21 w 42"/>
                <a:gd name="T17" fmla="*/ 0 h 174"/>
                <a:gd name="T18" fmla="*/ 42 w 42"/>
                <a:gd name="T19" fmla="*/ 21 h 174"/>
                <a:gd name="T20" fmla="*/ 21 w 42"/>
                <a:gd name="T21" fmla="*/ 41 h 174"/>
                <a:gd name="T22" fmla="*/ 0 w 42"/>
                <a:gd name="T23" fmla="*/ 2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74">
                  <a:moveTo>
                    <a:pt x="37" y="174"/>
                  </a:moveTo>
                  <a:lnTo>
                    <a:pt x="37" y="174"/>
                  </a:lnTo>
                  <a:lnTo>
                    <a:pt x="5" y="174"/>
                  </a:lnTo>
                  <a:lnTo>
                    <a:pt x="5" y="59"/>
                  </a:lnTo>
                  <a:lnTo>
                    <a:pt x="37" y="59"/>
                  </a:lnTo>
                  <a:lnTo>
                    <a:pt x="37" y="174"/>
                  </a:lnTo>
                  <a:close/>
                  <a:moveTo>
                    <a:pt x="0" y="21"/>
                  </a:moveTo>
                  <a:lnTo>
                    <a:pt x="0" y="21"/>
                  </a:ln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1"/>
                    <a:pt x="33" y="41"/>
                    <a:pt x="21" y="41"/>
                  </a:cubicBezTo>
                  <a:cubicBezTo>
                    <a:pt x="9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DC02F9FE-4833-E2A1-D6A3-E8841370A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2338"/>
              <a:ext cx="47" cy="55"/>
            </a:xfrm>
            <a:custGeom>
              <a:avLst/>
              <a:gdLst>
                <a:gd name="T0" fmla="*/ 103 w 103"/>
                <a:gd name="T1" fmla="*/ 46 h 119"/>
                <a:gd name="T2" fmla="*/ 103 w 103"/>
                <a:gd name="T3" fmla="*/ 46 h 119"/>
                <a:gd name="T4" fmla="*/ 103 w 103"/>
                <a:gd name="T5" fmla="*/ 119 h 119"/>
                <a:gd name="T6" fmla="*/ 70 w 103"/>
                <a:gd name="T7" fmla="*/ 119 h 119"/>
                <a:gd name="T8" fmla="*/ 70 w 103"/>
                <a:gd name="T9" fmla="*/ 52 h 119"/>
                <a:gd name="T10" fmla="*/ 52 w 103"/>
                <a:gd name="T11" fmla="*/ 31 h 119"/>
                <a:gd name="T12" fmla="*/ 33 w 103"/>
                <a:gd name="T13" fmla="*/ 53 h 119"/>
                <a:gd name="T14" fmla="*/ 33 w 103"/>
                <a:gd name="T15" fmla="*/ 119 h 119"/>
                <a:gd name="T16" fmla="*/ 0 w 103"/>
                <a:gd name="T17" fmla="*/ 119 h 119"/>
                <a:gd name="T18" fmla="*/ 0 w 103"/>
                <a:gd name="T19" fmla="*/ 4 h 119"/>
                <a:gd name="T20" fmla="*/ 29 w 103"/>
                <a:gd name="T21" fmla="*/ 4 h 119"/>
                <a:gd name="T22" fmla="*/ 31 w 103"/>
                <a:gd name="T23" fmla="*/ 15 h 119"/>
                <a:gd name="T24" fmla="*/ 62 w 103"/>
                <a:gd name="T25" fmla="*/ 0 h 119"/>
                <a:gd name="T26" fmla="*/ 103 w 103"/>
                <a:gd name="T27" fmla="*/ 4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19">
                  <a:moveTo>
                    <a:pt x="103" y="46"/>
                  </a:moveTo>
                  <a:lnTo>
                    <a:pt x="103" y="46"/>
                  </a:lnTo>
                  <a:lnTo>
                    <a:pt x="103" y="119"/>
                  </a:lnTo>
                  <a:lnTo>
                    <a:pt x="70" y="119"/>
                  </a:lnTo>
                  <a:lnTo>
                    <a:pt x="70" y="52"/>
                  </a:lnTo>
                  <a:cubicBezTo>
                    <a:pt x="70" y="37"/>
                    <a:pt x="63" y="31"/>
                    <a:pt x="52" y="31"/>
                  </a:cubicBezTo>
                  <a:cubicBezTo>
                    <a:pt x="39" y="31"/>
                    <a:pt x="33" y="39"/>
                    <a:pt x="33" y="53"/>
                  </a:cubicBezTo>
                  <a:lnTo>
                    <a:pt x="33" y="119"/>
                  </a:lnTo>
                  <a:lnTo>
                    <a:pt x="0" y="119"/>
                  </a:lnTo>
                  <a:lnTo>
                    <a:pt x="0" y="4"/>
                  </a:lnTo>
                  <a:lnTo>
                    <a:pt x="29" y="4"/>
                  </a:lnTo>
                  <a:lnTo>
                    <a:pt x="31" y="15"/>
                  </a:lnTo>
                  <a:cubicBezTo>
                    <a:pt x="37" y="5"/>
                    <a:pt x="50" y="0"/>
                    <a:pt x="62" y="0"/>
                  </a:cubicBezTo>
                  <a:cubicBezTo>
                    <a:pt x="88" y="0"/>
                    <a:pt x="103" y="18"/>
                    <a:pt x="103" y="4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505E3CC8-D50F-0458-E4CC-308FED6CB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" y="2338"/>
              <a:ext cx="53" cy="79"/>
            </a:xfrm>
            <a:custGeom>
              <a:avLst/>
              <a:gdLst>
                <a:gd name="T0" fmla="*/ 82 w 115"/>
                <a:gd name="T1" fmla="*/ 58 h 171"/>
                <a:gd name="T2" fmla="*/ 82 w 115"/>
                <a:gd name="T3" fmla="*/ 58 h 171"/>
                <a:gd name="T4" fmla="*/ 59 w 115"/>
                <a:gd name="T5" fmla="*/ 28 h 171"/>
                <a:gd name="T6" fmla="*/ 35 w 115"/>
                <a:gd name="T7" fmla="*/ 59 h 171"/>
                <a:gd name="T8" fmla="*/ 59 w 115"/>
                <a:gd name="T9" fmla="*/ 89 h 171"/>
                <a:gd name="T10" fmla="*/ 82 w 115"/>
                <a:gd name="T11" fmla="*/ 58 h 171"/>
                <a:gd name="T12" fmla="*/ 115 w 115"/>
                <a:gd name="T13" fmla="*/ 4 h 171"/>
                <a:gd name="T14" fmla="*/ 115 w 115"/>
                <a:gd name="T15" fmla="*/ 4 h 171"/>
                <a:gd name="T16" fmla="*/ 115 w 115"/>
                <a:gd name="T17" fmla="*/ 117 h 171"/>
                <a:gd name="T18" fmla="*/ 56 w 115"/>
                <a:gd name="T19" fmla="*/ 171 h 171"/>
                <a:gd name="T20" fmla="*/ 0 w 115"/>
                <a:gd name="T21" fmla="*/ 133 h 171"/>
                <a:gd name="T22" fmla="*/ 27 w 115"/>
                <a:gd name="T23" fmla="*/ 121 h 171"/>
                <a:gd name="T24" fmla="*/ 55 w 115"/>
                <a:gd name="T25" fmla="*/ 142 h 171"/>
                <a:gd name="T26" fmla="*/ 82 w 115"/>
                <a:gd name="T27" fmla="*/ 118 h 171"/>
                <a:gd name="T28" fmla="*/ 82 w 115"/>
                <a:gd name="T29" fmla="*/ 106 h 171"/>
                <a:gd name="T30" fmla="*/ 53 w 115"/>
                <a:gd name="T31" fmla="*/ 116 h 171"/>
                <a:gd name="T32" fmla="*/ 2 w 115"/>
                <a:gd name="T33" fmla="*/ 59 h 171"/>
                <a:gd name="T34" fmla="*/ 52 w 115"/>
                <a:gd name="T35" fmla="*/ 0 h 171"/>
                <a:gd name="T36" fmla="*/ 84 w 115"/>
                <a:gd name="T37" fmla="*/ 15 h 171"/>
                <a:gd name="T38" fmla="*/ 86 w 115"/>
                <a:gd name="T39" fmla="*/ 4 h 171"/>
                <a:gd name="T40" fmla="*/ 115 w 115"/>
                <a:gd name="T41" fmla="*/ 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1">
                  <a:moveTo>
                    <a:pt x="82" y="58"/>
                  </a:moveTo>
                  <a:lnTo>
                    <a:pt x="82" y="58"/>
                  </a:lnTo>
                  <a:cubicBezTo>
                    <a:pt x="82" y="39"/>
                    <a:pt x="74" y="28"/>
                    <a:pt x="59" y="28"/>
                  </a:cubicBezTo>
                  <a:cubicBezTo>
                    <a:pt x="43" y="28"/>
                    <a:pt x="35" y="40"/>
                    <a:pt x="35" y="59"/>
                  </a:cubicBezTo>
                  <a:cubicBezTo>
                    <a:pt x="35" y="78"/>
                    <a:pt x="44" y="89"/>
                    <a:pt x="59" y="89"/>
                  </a:cubicBezTo>
                  <a:cubicBezTo>
                    <a:pt x="74" y="89"/>
                    <a:pt x="82" y="78"/>
                    <a:pt x="82" y="58"/>
                  </a:cubicBezTo>
                  <a:close/>
                  <a:moveTo>
                    <a:pt x="115" y="4"/>
                  </a:moveTo>
                  <a:lnTo>
                    <a:pt x="115" y="4"/>
                  </a:lnTo>
                  <a:lnTo>
                    <a:pt x="115" y="117"/>
                  </a:lnTo>
                  <a:cubicBezTo>
                    <a:pt x="115" y="152"/>
                    <a:pt x="91" y="171"/>
                    <a:pt x="56" y="171"/>
                  </a:cubicBezTo>
                  <a:cubicBezTo>
                    <a:pt x="25" y="171"/>
                    <a:pt x="6" y="155"/>
                    <a:pt x="0" y="133"/>
                  </a:cubicBezTo>
                  <a:lnTo>
                    <a:pt x="27" y="121"/>
                  </a:lnTo>
                  <a:cubicBezTo>
                    <a:pt x="30" y="135"/>
                    <a:pt x="41" y="142"/>
                    <a:pt x="55" y="142"/>
                  </a:cubicBezTo>
                  <a:cubicBezTo>
                    <a:pt x="73" y="142"/>
                    <a:pt x="82" y="132"/>
                    <a:pt x="82" y="118"/>
                  </a:cubicBezTo>
                  <a:lnTo>
                    <a:pt x="82" y="106"/>
                  </a:lnTo>
                  <a:cubicBezTo>
                    <a:pt x="76" y="113"/>
                    <a:pt x="66" y="116"/>
                    <a:pt x="53" y="116"/>
                  </a:cubicBezTo>
                  <a:cubicBezTo>
                    <a:pt x="21" y="116"/>
                    <a:pt x="2" y="94"/>
                    <a:pt x="2" y="59"/>
                  </a:cubicBezTo>
                  <a:cubicBezTo>
                    <a:pt x="2" y="22"/>
                    <a:pt x="22" y="0"/>
                    <a:pt x="52" y="0"/>
                  </a:cubicBezTo>
                  <a:cubicBezTo>
                    <a:pt x="67" y="0"/>
                    <a:pt x="79" y="6"/>
                    <a:pt x="84" y="15"/>
                  </a:cubicBezTo>
                  <a:lnTo>
                    <a:pt x="86" y="4"/>
                  </a:lnTo>
                  <a:lnTo>
                    <a:pt x="115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687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ninge kommun - 1">
    <a:dk1>
      <a:sysClr val="windowText" lastClr="000000"/>
    </a:dk1>
    <a:lt1>
      <a:sysClr val="window" lastClr="FFFFFF"/>
    </a:lt1>
    <a:dk2>
      <a:srgbClr val="0000FF"/>
    </a:dk2>
    <a:lt2>
      <a:srgbClr val="FFFFFF"/>
    </a:lt2>
    <a:accent1>
      <a:srgbClr val="0081C5"/>
    </a:accent1>
    <a:accent2>
      <a:srgbClr val="E28F27"/>
    </a:accent2>
    <a:accent3>
      <a:srgbClr val="DC4228"/>
    </a:accent3>
    <a:accent4>
      <a:srgbClr val="8FB63F"/>
    </a:accent4>
    <a:accent5>
      <a:srgbClr val="582C83"/>
    </a:accent5>
    <a:accent6>
      <a:srgbClr val="A7755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Haninge kommun - 1">
    <a:dk1>
      <a:sysClr val="windowText" lastClr="000000"/>
    </a:dk1>
    <a:lt1>
      <a:sysClr val="window" lastClr="FFFFFF"/>
    </a:lt1>
    <a:dk2>
      <a:srgbClr val="0000FF"/>
    </a:dk2>
    <a:lt2>
      <a:srgbClr val="FFFFFF"/>
    </a:lt2>
    <a:accent1>
      <a:srgbClr val="0081C5"/>
    </a:accent1>
    <a:accent2>
      <a:srgbClr val="E28F27"/>
    </a:accent2>
    <a:accent3>
      <a:srgbClr val="DC4228"/>
    </a:accent3>
    <a:accent4>
      <a:srgbClr val="8FB63F"/>
    </a:accent4>
    <a:accent5>
      <a:srgbClr val="582C83"/>
    </a:accent5>
    <a:accent6>
      <a:srgbClr val="A7755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Office PowerPoint</Application>
  <PresentationFormat>Bredbild</PresentationFormat>
  <Paragraphs>45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Garamond</vt:lpstr>
      <vt:lpstr>Haninge kommun</vt:lpstr>
      <vt:lpstr>Säker fax</vt:lpstr>
      <vt:lpstr>fax.haninge.se</vt:lpstr>
      <vt:lpstr> Logga in Välj det nummer du faxar från Välj mottagare från kontakter eller skriv nummer Välj dokument att faxa Skicka </vt:lpstr>
      <vt:lpstr>  Överblick över skickade fax. Se tidpunkt, mottagare, antal sidor och leveransstatus för skickade fax.  </vt:lpstr>
      <vt:lpstr>  Se mottagna fax, ladda ner eller skriv ut. Se tidpunkt för mottagandet och antal sidor. Se vilka fax som är hanterade.   </vt:lpstr>
      <vt:lpstr>Behörighetshantering</vt:lpstr>
      <vt:lpstr>Datasäkerhet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</dc:creator>
  <cp:lastModifiedBy>Elisabet Werner</cp:lastModifiedBy>
  <cp:revision>307</cp:revision>
  <dcterms:created xsi:type="dcterms:W3CDTF">2020-01-15T11:02:53Z</dcterms:created>
  <dcterms:modified xsi:type="dcterms:W3CDTF">2022-12-09T13:56:52Z</dcterms:modified>
</cp:coreProperties>
</file>