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1855" r:id="rId6"/>
    <p:sldId id="1856" r:id="rId7"/>
    <p:sldId id="1853" r:id="rId8"/>
    <p:sldId id="257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DA6E65-6D6F-3AD5-7D40-4A9F937B9E0E}" name="Lina Wahrenby" initials="LW" userId="S::lina.wahrenby@haninge.se::0d2ddaca-903a-4b6a-9802-be92c4747c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86207" autoAdjust="0"/>
  </p:normalViewPr>
  <p:slideViewPr>
    <p:cSldViewPr snapToGrid="0" showGuides="1">
      <p:cViewPr varScale="1">
        <p:scale>
          <a:sx n="83" d="100"/>
          <a:sy n="83" d="100"/>
        </p:scale>
        <p:origin x="40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449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80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018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10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153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423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1600" cy="627489"/>
          </a:xfrm>
        </p:spPr>
        <p:txBody>
          <a:bodyPr lIns="270000" rIns="27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1600" cy="627489"/>
          </a:xfrm>
        </p:spPr>
        <p:txBody>
          <a:bodyPr lIns="270000" rIns="36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6916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600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600" y="360001"/>
            <a:ext cx="56916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1600" y="1220400"/>
            <a:ext cx="56916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800" y="360001"/>
            <a:ext cx="37044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18800" y="1214438"/>
            <a:ext cx="37044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6788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532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6916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600" y="360363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1600" y="3353338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18800" y="1220400"/>
            <a:ext cx="37044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76788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188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2322311"/>
            <a:ext cx="5691600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1423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2322311"/>
            <a:ext cx="5691600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678800" cy="627489"/>
          </a:xfrm>
        </p:spPr>
        <p:txBody>
          <a:bodyPr lIns="27000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678800" cy="3758400"/>
          </a:xfrm>
        </p:spPr>
        <p:txBody>
          <a:bodyPr lIns="27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53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53200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DE9B61D4-A202-6BAD-8EC4-D1F5D5EE4BB9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9" userDrawn="1">
          <p15:clr>
            <a:srgbClr val="F26B43"/>
          </p15:clr>
        </p15:guide>
        <p15:guide id="6" orient="horz" pos="221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Social- och äldrenämndens nämnd- och verksamhetsplan 2025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Informationsfrukost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18 december 2024</a:t>
            </a:r>
          </a:p>
        </p:txBody>
      </p:sp>
    </p:spTree>
    <p:extLst>
      <p:ext uri="{BB962C8B-B14F-4D97-AF65-F5344CB8AC3E}">
        <p14:creationId xmlns:p14="http://schemas.microsoft.com/office/powerpoint/2010/main" val="40168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8AC639F3-0CAE-A39A-C264-20E3B71B41AB}"/>
              </a:ext>
            </a:extLst>
          </p:cNvPr>
          <p:cNvSpPr txBox="1"/>
          <p:nvPr/>
        </p:nvSpPr>
        <p:spPr>
          <a:xfrm>
            <a:off x="0" y="190384"/>
            <a:ext cx="12192000" cy="769441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sv-SE"/>
            </a:defPPr>
            <a:lvl1pPr marL="457200" indent="-457200">
              <a:buFont typeface="Arial" panose="020B0604020202020204" pitchFamily="34" charset="0"/>
              <a:buChar char="•"/>
              <a:defRPr sz="3200" b="1"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endParaRPr lang="sv-SE" sz="4400" dirty="0">
              <a:solidFill>
                <a:schemeClr val="tx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1923AFD-5D50-5D46-1ED3-D485E5ED33DF}"/>
              </a:ext>
            </a:extLst>
          </p:cNvPr>
          <p:cNvSpPr txBox="1"/>
          <p:nvPr/>
        </p:nvSpPr>
        <p:spPr>
          <a:xfrm>
            <a:off x="-1117044" y="2515987"/>
            <a:ext cx="3478447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>
            <a:defPPr>
              <a:defRPr lang="sv-SE"/>
            </a:defPPr>
            <a:lvl1pPr indent="0" algn="ctr">
              <a:buFont typeface="Arial" panose="020B0604020202020204" pitchFamily="34" charset="0"/>
              <a:buNone/>
              <a:defRPr sz="2000" b="1"/>
            </a:lvl1pPr>
          </a:lstStyle>
          <a:p>
            <a:endParaRPr lang="sv-SE" dirty="0"/>
          </a:p>
        </p:txBody>
      </p:sp>
      <p:pic>
        <p:nvPicPr>
          <p:cNvPr id="12" name="Platshållare för bild 11" descr="Unga multiracialkompisar">
            <a:extLst>
              <a:ext uri="{FF2B5EF4-FFF2-40B4-BE49-F238E27FC236}">
                <a16:creationId xmlns:a16="http://schemas.microsoft.com/office/drawing/2014/main" id="{3F880793-0E36-02BB-2F74-A124E0AB75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6852" r="16852"/>
          <a:stretch/>
        </p:blipFill>
        <p:spPr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483E6FC7-2FE5-B22F-A181-E06D4462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400"/>
              <a:t>Socialnämndens mål 2025</a:t>
            </a:r>
            <a:br>
              <a:rPr lang="sv-SE" sz="2800"/>
            </a:br>
            <a:endParaRPr lang="sv-SE" sz="3200">
              <a:cs typeface="Arial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BB8A023D-CCF6-6DEC-5D38-BB302A6733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1600" y="1207111"/>
            <a:ext cx="5691600" cy="486360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228600" rIns="91440" bIns="91440" rtlCol="0" anchor="t">
            <a:normAutofit fontScale="85000" lnSpcReduction="20000"/>
          </a:bodyPr>
          <a:lstStyle/>
          <a:p>
            <a:r>
              <a:rPr lang="sv-SE" dirty="0"/>
              <a:t>Barn, unga och vuxna i behov av stöd får insatser i tid av god kvalitet från socialtjänsten</a:t>
            </a:r>
            <a:endParaRPr lang="sv-SE" dirty="0">
              <a:cs typeface="Arial"/>
            </a:endParaRPr>
          </a:p>
          <a:p>
            <a:r>
              <a:rPr lang="sv-SE" dirty="0"/>
              <a:t>Kommunen är en attraktiv arbetsgivare med kompetenta och engagerade chefer och medarbetare som har invånarna i fokus</a:t>
            </a:r>
          </a:p>
          <a:p>
            <a:r>
              <a:rPr lang="sv-SE" dirty="0"/>
              <a:t>Kommunen är tillgänglig och arbetar förebyggande i samarbete mellan socialtjänst, skola, fritid, vård och civilsamhälle för att fånga upp behov och sätta in insatser</a:t>
            </a:r>
          </a:p>
          <a:p>
            <a:r>
              <a:rPr lang="sv-SE" dirty="0"/>
              <a:t>Nämndens verksamheter har en god ekonomisk hushållning som säkerställer maximal nytta för invånarna av insatta medel  </a:t>
            </a:r>
          </a:p>
          <a:p>
            <a:r>
              <a:rPr lang="sv-SE" dirty="0"/>
              <a:t>Invånare får en förbättrad livssituation efter stöd från socialtjänsten </a:t>
            </a:r>
          </a:p>
        </p:txBody>
      </p:sp>
    </p:spTree>
    <p:extLst>
      <p:ext uri="{BB962C8B-B14F-4D97-AF65-F5344CB8AC3E}">
        <p14:creationId xmlns:p14="http://schemas.microsoft.com/office/powerpoint/2010/main" val="18247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Nytt mål Socialnämnden</a:t>
            </a:r>
            <a:endParaRPr lang="sv-SE" sz="3200" dirty="0">
              <a:cs typeface="Arial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3000" b="1" dirty="0"/>
              <a:t>Mål: </a:t>
            </a:r>
          </a:p>
          <a:p>
            <a:pPr marL="0" indent="0">
              <a:buNone/>
            </a:pPr>
            <a:r>
              <a:rPr lang="sv-SE" sz="3000" dirty="0"/>
              <a:t>Invånare får en förbättrad livssituation efter stöd från socialtjänsten ​</a:t>
            </a:r>
          </a:p>
          <a:p>
            <a:pPr marL="0" indent="0">
              <a:buNone/>
            </a:pPr>
            <a:r>
              <a:rPr lang="sv-SE" b="1" dirty="0"/>
              <a:t>Aktiviteter för att uppnå målet:</a:t>
            </a:r>
          </a:p>
          <a:p>
            <a:r>
              <a:rPr lang="sv-SE" dirty="0"/>
              <a:t>Införa systematiska bedömningsverktyg för att säkerställa rätt insats och en rättssäker bedömning </a:t>
            </a:r>
          </a:p>
          <a:p>
            <a:r>
              <a:rPr lang="sv-SE" dirty="0"/>
              <a:t>Införa systematisk uppföljning av individers livssituation på individ- och gruppnivå </a:t>
            </a:r>
          </a:p>
          <a:p>
            <a:r>
              <a:rPr lang="sv-SE" dirty="0"/>
              <a:t>Utveckla socialtjänstens insatser så att de motsvarar behoven hos barn, unga och vuxna </a:t>
            </a:r>
          </a:p>
          <a:p>
            <a:r>
              <a:rPr lang="sv-SE" dirty="0"/>
              <a:t>Förbättra kompetensförsörjningen och få fler invånare i egen försörjning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275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303472D-785B-C645-2191-247CF199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/>
              <a:t>Äldrenämndens mål 2025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7456FFC-E866-CB0A-4094-26CAFDE78F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bg1">
              <a:lumMod val="95000"/>
            </a:schemeClr>
          </a:solidFill>
        </p:spPr>
        <p:txBody>
          <a:bodyPr vert="horz" lIns="91440" tIns="182880" rIns="91440" bIns="137160" rtlCol="0" anchor="t">
            <a:normAutofit fontScale="77500" lnSpcReduction="20000"/>
          </a:bodyPr>
          <a:lstStyle/>
          <a:p>
            <a:r>
              <a:rPr lang="sv-SE" dirty="0"/>
              <a:t>Äldre med behov av stöd får en god och trygg omsorg</a:t>
            </a:r>
          </a:p>
          <a:p>
            <a:r>
              <a:rPr lang="sv-SE" dirty="0"/>
              <a:t>Kommunen arbetar hälsofrämjande och förebyggande i nära samarbete med föreningslivet för att fler äldre ska kunna bo kvar hemma längre</a:t>
            </a:r>
          </a:p>
          <a:p>
            <a:r>
              <a:rPr lang="sv-SE" dirty="0"/>
              <a:t>Äldre har möjlighet att välja bland utförare av god kvalitet inom hemtjänst och särskilt boende</a:t>
            </a:r>
          </a:p>
          <a:p>
            <a:r>
              <a:rPr lang="sv-SE" dirty="0"/>
              <a:t>Kommunen är en attraktiv arbetsgivare med kompetenta och engagerade chefer och medarbetare som har invånarna i fokus</a:t>
            </a:r>
          </a:p>
          <a:p>
            <a:r>
              <a:rPr lang="sv-SE" dirty="0"/>
              <a:t>Nämndens verksamheter har en god ekonomisk hushållning som säkerställer maximal nytta för invånarna av insatta medel  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Platshållare för bild 4" descr="Gamla kvinnor som hänger">
            <a:extLst>
              <a:ext uri="{FF2B5EF4-FFF2-40B4-BE49-F238E27FC236}">
                <a16:creationId xmlns:a16="http://schemas.microsoft.com/office/drawing/2014/main" id="{5FD068B0-3D94-AD50-0288-9E282588A64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864" r="15864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7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>
                <a:cs typeface="Arial"/>
              </a:rPr>
              <a:t>Nytt mål Äldrenämnden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3000" b="1" dirty="0"/>
              <a:t>Mål: </a:t>
            </a:r>
          </a:p>
          <a:p>
            <a:pPr marL="0" indent="0">
              <a:buNone/>
            </a:pPr>
            <a:r>
              <a:rPr lang="sv-SE" sz="3000" dirty="0"/>
              <a:t>Kommunen arbetar hälsofrämjande och förebyggande i nära samarbete med föreningslivet för att fler äldre ska kunna bo kvar hemma längre</a:t>
            </a:r>
          </a:p>
          <a:p>
            <a:pPr marL="0" indent="0">
              <a:buNone/>
            </a:pPr>
            <a:r>
              <a:rPr lang="sv-SE" sz="2200" b="1" dirty="0"/>
              <a:t>Aktiviteter för att uppnå målet:</a:t>
            </a:r>
          </a:p>
          <a:p>
            <a:r>
              <a:rPr lang="sv-SE" sz="2200" dirty="0"/>
              <a:t>Fortsatt utveckling av förvaltningens förebyggande arbete </a:t>
            </a:r>
          </a:p>
          <a:p>
            <a:r>
              <a:rPr lang="sv-SE" sz="2200" dirty="0"/>
              <a:t>Öka kvaliteten inom insatsen hemtjänst för att främja trygghet, välbefinnande och möjlighet till att bo kvar i sitt eget hem 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7702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1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25E66D8752749A7231E3181E870F7" ma:contentTypeVersion="6" ma:contentTypeDescription="Create a new document." ma:contentTypeScope="" ma:versionID="a53b3c5a3cc36bd4764ac3f9994ca0a8">
  <xsd:schema xmlns:xsd="http://www.w3.org/2001/XMLSchema" xmlns:xs="http://www.w3.org/2001/XMLSchema" xmlns:p="http://schemas.microsoft.com/office/2006/metadata/properties" xmlns:ns2="7d2c498b-a637-47e5-b362-a5c71e8f3b79" xmlns:ns3="cd08b2e2-cada-4746-b6eb-1c76b6ce6489" targetNamespace="http://schemas.microsoft.com/office/2006/metadata/properties" ma:root="true" ma:fieldsID="aa4b0b3cd5c7adb967ae92ade5094edc" ns2:_="" ns3:_="">
    <xsd:import namespace="7d2c498b-a637-47e5-b362-a5c71e8f3b79"/>
    <xsd:import namespace="cd08b2e2-cada-4746-b6eb-1c76b6ce64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c498b-a637-47e5-b362-a5c71e8f3b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8b2e2-cada-4746-b6eb-1c76b6ce6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263CB7-E3AB-42C8-8254-22F96AA95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2c498b-a637-47e5-b362-a5c71e8f3b79"/>
    <ds:schemaRef ds:uri="cd08b2e2-cada-4746-b6eb-1c76b6ce6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AF31E7-2AA5-4507-8287-A80B5CA141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D34980-0A2A-44E6-9FF3-EF97784B0F8A}">
  <ds:schemaRefs>
    <ds:schemaRef ds:uri="http://schemas.microsoft.com/office/2006/documentManagement/types"/>
    <ds:schemaRef ds:uri="http://www.w3.org/XML/1998/namespace"/>
    <ds:schemaRef ds:uri="7d2c498b-a637-47e5-b362-a5c71e8f3b79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cd08b2e2-cada-4746-b6eb-1c76b6ce648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314</Words>
  <Application>Microsoft Office PowerPoint</Application>
  <PresentationFormat>Bredbild</PresentationFormat>
  <Paragraphs>37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Haninge kommun</vt:lpstr>
      <vt:lpstr>Social- och äldrenämndens nämnd- och verksamhetsplan 2025</vt:lpstr>
      <vt:lpstr>Socialnämndens mål 2025 </vt:lpstr>
      <vt:lpstr>Nytt mål Socialnämnden</vt:lpstr>
      <vt:lpstr>Äldrenämndens mål 2025 </vt:lpstr>
      <vt:lpstr>Nytt mål Äldrenämnden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Lina Wahrenby</cp:lastModifiedBy>
  <cp:revision>3</cp:revision>
  <dcterms:created xsi:type="dcterms:W3CDTF">2020-01-15T11:02:53Z</dcterms:created>
  <dcterms:modified xsi:type="dcterms:W3CDTF">2024-12-18T08:13:46Z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0x010100B4025E66D8752749A7231E3181E870F7</vt:lpwstr>
  </property>
</Properties>
</file>