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2" autoAdjust="0"/>
    <p:restoredTop sz="94322" autoAdjust="0"/>
  </p:normalViewPr>
  <p:slideViewPr>
    <p:cSldViewPr>
      <p:cViewPr>
        <p:scale>
          <a:sx n="80" d="100"/>
          <a:sy n="80" d="100"/>
        </p:scale>
        <p:origin x="240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 smtClean="0"/>
              <a:t>Klicka här för att ändra format på bakgrundstexten</a:t>
            </a:r>
          </a:p>
          <a:p>
            <a:pPr lvl="1"/>
            <a:r>
              <a:rPr lang="sv-SE" altLang="sv-SE" noProof="0" smtClean="0"/>
              <a:t>Nivå två</a:t>
            </a:r>
          </a:p>
          <a:p>
            <a:pPr lvl="2"/>
            <a:r>
              <a:rPr lang="sv-SE" altLang="sv-SE" noProof="0" smtClean="0"/>
              <a:t>Nivå tre</a:t>
            </a:r>
          </a:p>
          <a:p>
            <a:pPr lvl="3"/>
            <a:r>
              <a:rPr lang="sv-SE" altLang="sv-SE" noProof="0" smtClean="0"/>
              <a:t>Nivå fyra</a:t>
            </a:r>
          </a:p>
          <a:p>
            <a:pPr lvl="4"/>
            <a:r>
              <a:rPr lang="sv-SE" altLang="sv-SE" noProof="0" smtClean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F48996F9-5F9A-440E-BE14-62843247AFE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222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2980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09714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87058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69449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54621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70786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816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9236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9626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382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5666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72859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6096000"/>
            <a:ext cx="6640512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6775"/>
            <a:ext cx="12192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bakgrundsrubriken</a:t>
            </a:r>
          </a:p>
        </p:txBody>
      </p:sp>
      <p:sp>
        <p:nvSpPr>
          <p:cNvPr id="1029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510338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chemeClr val="tx1"/>
                </a:solidFill>
                <a:latin typeface="AGaramond" pitchFamily="18" charset="0"/>
              </a:defRPr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/>
              <a:t>Nya regler </a:t>
            </a:r>
            <a:r>
              <a:rPr lang="sv-SE"/>
              <a:t>för </a:t>
            </a:r>
            <a:r>
              <a:rPr lang="sv-SE" smtClean="0"/>
              <a:t>rehabiliteringsplan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467200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 smtClean="0"/>
              <a:t>Socialförsäkringsbalken, gäller </a:t>
            </a:r>
            <a:r>
              <a:rPr lang="sv-SE" sz="2400" dirty="0"/>
              <a:t>från </a:t>
            </a:r>
            <a:r>
              <a:rPr lang="sv-SE" sz="2400" dirty="0" smtClean="0"/>
              <a:t>2018-07-01</a:t>
            </a:r>
          </a:p>
          <a:p>
            <a:r>
              <a:rPr lang="sv-SE" dirty="0" smtClean="0"/>
              <a:t>Rehabplan måste upprättas om sjuk mer än 60 dgr (även för deltidssjuk)</a:t>
            </a:r>
          </a:p>
          <a:p>
            <a:r>
              <a:rPr lang="sv-SE" dirty="0" smtClean="0"/>
              <a:t>Planen ska finnas senast dag 30 i sjukskrivningen. Gäller ej om</a:t>
            </a:r>
          </a:p>
          <a:p>
            <a:pPr lvl="1"/>
            <a:r>
              <a:rPr lang="sv-SE" dirty="0" smtClean="0"/>
              <a:t>personen kommer vara åter senast dag 59</a:t>
            </a:r>
          </a:p>
          <a:p>
            <a:pPr lvl="1"/>
            <a:r>
              <a:rPr lang="sv-SE" dirty="0" smtClean="0"/>
              <a:t>konstaterat att personen inte kommer återgå i arbete</a:t>
            </a:r>
          </a:p>
          <a:p>
            <a:r>
              <a:rPr lang="sv-SE" dirty="0" smtClean="0"/>
              <a:t>Tas fram i samverkan med arbetstagaren</a:t>
            </a:r>
          </a:p>
          <a:p>
            <a:r>
              <a:rPr lang="sv-SE" dirty="0" smtClean="0"/>
              <a:t>Uppdateras löpande utifrån förändringar </a:t>
            </a:r>
          </a:p>
          <a:p>
            <a:r>
              <a:rPr lang="sv-SE" dirty="0" smtClean="0"/>
              <a:t>Ska innehålla planerade åtgärder </a:t>
            </a:r>
          </a:p>
          <a:p>
            <a:r>
              <a:rPr lang="sv-SE" smtClean="0"/>
              <a:t>Personer </a:t>
            </a:r>
            <a:r>
              <a:rPr lang="sv-SE" dirty="0" smtClean="0"/>
              <a:t>sjukskrivna redan nu: plan framme senast 2018-09-30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665426"/>
      </p:ext>
    </p:extLst>
  </p:cSld>
  <p:clrMapOvr>
    <a:masterClrMapping/>
  </p:clrMapOvr>
</p:sld>
</file>

<file path=ppt/theme/theme1.xml><?xml version="1.0" encoding="utf-8"?>
<a:theme xmlns:a="http://schemas.openxmlformats.org/drawingml/2006/main" name="Haninge_liggande">
  <a:themeElements>
    <a:clrScheme name="Anpassat 2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0081C5"/>
      </a:accent1>
      <a:accent2>
        <a:srgbClr val="E28F27"/>
      </a:accent2>
      <a:accent3>
        <a:srgbClr val="DC4228"/>
      </a:accent3>
      <a:accent4>
        <a:srgbClr val="8FB63F"/>
      </a:accent4>
      <a:accent5>
        <a:srgbClr val="582C83"/>
      </a:accent5>
      <a:accent6>
        <a:srgbClr val="A77550"/>
      </a:accent6>
      <a:hlink>
        <a:srgbClr val="0000FF"/>
      </a:hlink>
      <a:folHlink>
        <a:srgbClr val="800080"/>
      </a:folHlink>
    </a:clrScheme>
    <a:fontScheme name="Haninge_ligga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inge_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Haninge_liggande</Template>
  <TotalTime>3603</TotalTime>
  <Words>74</Words>
  <Application>Microsoft Office PowerPoint</Application>
  <PresentationFormat>Bildspel på skärmen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AGaramond</vt:lpstr>
      <vt:lpstr>Arial</vt:lpstr>
      <vt:lpstr>Garamond</vt:lpstr>
      <vt:lpstr>Times</vt:lpstr>
      <vt:lpstr>Haninge_liggande</vt:lpstr>
      <vt:lpstr>Nya regler för rehabiliteringsplan</vt:lpstr>
    </vt:vector>
  </TitlesOfParts>
  <Company>Haninge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utbildning i samverkan!</dc:title>
  <dc:creator>%USERNAME%</dc:creator>
  <cp:lastModifiedBy>Maria Blom</cp:lastModifiedBy>
  <cp:revision>280</cp:revision>
  <cp:lastPrinted>2017-09-19T08:22:30Z</cp:lastPrinted>
  <dcterms:created xsi:type="dcterms:W3CDTF">2017-01-04T10:10:38Z</dcterms:created>
  <dcterms:modified xsi:type="dcterms:W3CDTF">2018-05-28T10:28:44Z</dcterms:modified>
</cp:coreProperties>
</file>