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44" r:id="rId5"/>
  </p:sldMasterIdLst>
  <p:notesMasterIdLst>
    <p:notesMasterId r:id="rId11"/>
  </p:notesMasterIdLst>
  <p:sldIdLst>
    <p:sldId id="6005" r:id="rId6"/>
    <p:sldId id="6004" r:id="rId7"/>
    <p:sldId id="6006" r:id="rId8"/>
    <p:sldId id="5388" r:id="rId9"/>
    <p:sldId id="6009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6B201B-3905-4B3A-8B69-B73D94376D8A}" v="17" dt="2020-11-19T08:42:29.3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8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DF3A8-34B2-4B38-B19C-96F730BD4300}" type="datetimeFigureOut">
              <a:rPr lang="sv-SE" smtClean="0"/>
              <a:t>2021-06-01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E70CC-7F8F-4E31-B5CF-553AC3865C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9954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  <a:p>
            <a:endParaRPr lang="sv-SE"/>
          </a:p>
          <a:p>
            <a:pPr marL="0" indent="0">
              <a:buFontTx/>
              <a:buNone/>
            </a:pPr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1C9AAF-69F7-4D04-A708-13B880221FB1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1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E43AE-B05C-4110-A4F1-2BE9E22C8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34A8D-B30B-4CDD-B274-CE3D924FB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1BDFF-DFDD-4513-A54C-AAB477733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4BA5E-2011-4937-985D-6D2D23011BB0}" type="datetimeFigureOut">
              <a:rPr lang="sv-SE" smtClean="0"/>
              <a:t>2021-06-01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1D898-0638-4229-8182-7894C49AE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F8282-49F6-4376-B9AC-82B375308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929B-97CC-4921-8A38-4C38E2D03C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7073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A3918-9819-47A6-991C-694238FD5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6042B2-6018-4C52-93C6-79789AB873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BBDD0-A6E5-4E79-AB5E-A78E78374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4BA5E-2011-4937-985D-6D2D23011BB0}" type="datetimeFigureOut">
              <a:rPr lang="sv-SE" smtClean="0"/>
              <a:t>2021-06-01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46448-DE67-42DC-BE95-654073F0C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6BFC2-990E-41D6-88B7-E9D48356B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929B-97CC-4921-8A38-4C38E2D03C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5040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535D52-92DE-46FD-93E5-B459D85AB7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62DA72-5540-42B2-BC65-332A24BB8C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EC4B2-0BF2-4872-991E-4C093A8B9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4BA5E-2011-4937-985D-6D2D23011BB0}" type="datetimeFigureOut">
              <a:rPr lang="sv-SE" smtClean="0"/>
              <a:t>2021-06-01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2D339-1BA1-4740-9ECE-7C43B5BA3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B095B-79DF-4947-9261-74D466161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929B-97CC-4921-8A38-4C38E2D03C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6250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384" y="374200"/>
            <a:ext cx="8496000" cy="1248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20"/>
          </p:nvPr>
        </p:nvSpPr>
        <p:spPr>
          <a:xfrm>
            <a:off x="406399" y="1864784"/>
            <a:ext cx="11380800" cy="4224000"/>
          </a:xfrm>
        </p:spPr>
        <p:txBody>
          <a:bodyPr/>
          <a:lstStyle>
            <a:lvl1pPr>
              <a:spcBef>
                <a:spcPts val="64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64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64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64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640"/>
              </a:spcBef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767797" y="6452596"/>
            <a:ext cx="5136000" cy="1920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67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insert source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03445" y="6452596"/>
            <a:ext cx="2640000" cy="19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>
              <a:defRPr/>
            </a:pPr>
            <a:endParaRPr lang="en-US" sz="933">
              <a:solidFill>
                <a:prstClr val="black"/>
              </a:solidFill>
              <a:latin typeface="Tele2 Slab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 defTabSz="1219170">
              <a:defRPr/>
            </a:pPr>
            <a:endParaRPr lang="en-US" sz="933">
              <a:solidFill>
                <a:prstClr val="black"/>
              </a:solidFill>
              <a:latin typeface="Tele2 Slab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 defTabSz="1219170">
              <a:defRPr/>
            </a:pPr>
            <a:fld id="{07797330-2422-4065-95CA-A93CECDF82CA}" type="slidenum">
              <a:rPr lang="en-US" sz="933" smtClean="0">
                <a:solidFill>
                  <a:prstClr val="black"/>
                </a:solidFill>
                <a:latin typeface="Tele2 Slab"/>
              </a:rPr>
              <a:pPr algn="l" defTabSz="1219170">
                <a:defRPr/>
              </a:pPr>
              <a:t>‹#›</a:t>
            </a:fld>
            <a:endParaRPr lang="en-US" sz="933">
              <a:solidFill>
                <a:prstClr val="black"/>
              </a:solidFill>
              <a:latin typeface="Tele2 Slab"/>
            </a:endParaRPr>
          </a:p>
        </p:txBody>
      </p:sp>
    </p:spTree>
    <p:extLst>
      <p:ext uri="{BB962C8B-B14F-4D97-AF65-F5344CB8AC3E}">
        <p14:creationId xmlns:p14="http://schemas.microsoft.com/office/powerpoint/2010/main" val="3080226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om du vill redigera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89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sv-SE" smtClean="0"/>
              <a:t>Ämne</a:t>
            </a:r>
            <a:endParaRPr lang="sv-SE" alt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194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6/1/2021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787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6/1/2021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84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6/1/2021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001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276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416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1FB0E-8833-49C3-A737-2E89320FD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566CC-0F8B-4C22-A400-8D92C12E2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7B0FF-AFCF-4B50-97B1-1302FC33B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4BA5E-2011-4937-985D-6D2D23011BB0}" type="datetimeFigureOut">
              <a:rPr lang="sv-SE" smtClean="0"/>
              <a:t>2021-06-01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259C3-B3C6-4F1D-A1EC-06DB83FE1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0EB42-FE53-455F-9F69-A43E63F1F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929B-97CC-4921-8A38-4C38E2D03C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04743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440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42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307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268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sv-SE" smtClean="0"/>
              <a:t>Redigera format för bakgrundstext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1918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43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4BA5E-2011-4937-985D-6D2D23011BB0}" type="datetimeFigureOut">
              <a:rPr lang="sv-SE" smtClean="0"/>
              <a:t>2021-06-01</a:t>
            </a:fld>
            <a:endParaRPr lang="sv-S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929B-97CC-4921-8A38-4C38E2D03C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5620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4BA5E-2011-4937-985D-6D2D23011BB0}" type="datetimeFigureOut">
              <a:rPr lang="sv-SE" smtClean="0"/>
              <a:t>2021-06-01</a:t>
            </a:fld>
            <a:endParaRPr lang="sv-S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929B-97CC-4921-8A38-4C38E2D03C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3558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628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210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3FC04-03AF-453F-8D3E-1834020C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FA83B3-FAD4-4386-A266-BB0B7117E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CA32E-469F-4366-BCCB-B296D34EC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4BA5E-2011-4937-985D-6D2D23011BB0}" type="datetimeFigureOut">
              <a:rPr lang="sv-SE" smtClean="0"/>
              <a:t>2021-06-01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E766F-985C-4CC5-85A9-841F978D1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95F02-5DAC-4D7A-A15B-CEA5A49FC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929B-97CC-4921-8A38-4C38E2D03C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97592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95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D5676-19C7-43B4-9AC0-9C66DE0C9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07218-0DD9-4B31-93DF-7A87E2DAD1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456EC3-0938-4579-80EF-FA16940F93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FEEE12-C67F-4862-83FE-1634B7F6A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4BA5E-2011-4937-985D-6D2D23011BB0}" type="datetimeFigureOut">
              <a:rPr lang="sv-SE" smtClean="0"/>
              <a:t>2021-06-01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22F8FF-F80F-4EAE-B342-F1F521C8D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8AD22-EDF5-4FD7-8F0A-FF32BCEC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929B-97CC-4921-8A38-4C38E2D03C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6008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7483C-E4F2-4F01-AEEE-AA7017D4D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2D27B-B1B6-4230-8B6C-D7EA83926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ACD1EB-D7C8-44D0-9EDF-934AC23A6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BAF616-AD10-4657-8CB0-DCFF0DBC62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F3BB5D-6837-4031-B6C4-E7729A2EC9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6EBB70-237F-4AC3-A735-5F157B9E9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4BA5E-2011-4937-985D-6D2D23011BB0}" type="datetimeFigureOut">
              <a:rPr lang="sv-SE" smtClean="0"/>
              <a:t>2021-06-01</a:t>
            </a:fld>
            <a:endParaRPr lang="sv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9901B3-F3B0-4131-BE1A-49A4DA02E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3441F0-B554-460C-89B4-E85017F40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929B-97CC-4921-8A38-4C38E2D03C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427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9D010-7CDF-46F0-A3FC-534044C22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557B2C-1064-4D9A-9C11-740B9F55A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4BA5E-2011-4937-985D-6D2D23011BB0}" type="datetimeFigureOut">
              <a:rPr lang="sv-SE" smtClean="0"/>
              <a:t>2021-06-01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CC6328-3F2F-42C3-B534-52FD93197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838BFF-F448-4C9E-934C-8FDE17029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929B-97CC-4921-8A38-4C38E2D03C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9891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7DE3FF-F85B-4C62-B685-7401D1E4F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4BA5E-2011-4937-985D-6D2D23011BB0}" type="datetimeFigureOut">
              <a:rPr lang="sv-SE" smtClean="0"/>
              <a:t>2021-06-01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104F7E-C31E-4C2C-BE36-84D10D595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E6A03C-11F1-4505-8F38-EFD866855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929B-97CC-4921-8A38-4C38E2D03C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6039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2940C-CF99-4E2B-9916-9A2371B2A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C73AA-77B1-4D23-8F67-CDEFAC707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B577B-72E5-474E-B140-FA5BEECB12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4D9A09-2C1C-4F1C-BA3E-642DE2757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4BA5E-2011-4937-985D-6D2D23011BB0}" type="datetimeFigureOut">
              <a:rPr lang="sv-SE" smtClean="0"/>
              <a:t>2021-06-01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92D880-3919-444D-A9DB-6FCB3C739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6102DB-4F0D-4AAD-95C4-287892B59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929B-97CC-4921-8A38-4C38E2D03C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8494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6B5F8-C624-4D51-B848-5F689977B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528D74-C919-43C8-8D40-BA0C521579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69EB99-EA1A-4D64-923D-D9191B14C9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655FCB-2C91-4A7F-A032-1FE5E3834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4BA5E-2011-4937-985D-6D2D23011BB0}" type="datetimeFigureOut">
              <a:rPr lang="sv-SE" smtClean="0"/>
              <a:t>2021-06-01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B2D266-6533-47E9-94F2-CA9E491F2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CF32C1-9469-4962-9C61-B18A0A99A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929B-97CC-4921-8A38-4C38E2D03C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8669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image" Target="../media/image7.png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image" Target="../media/image6.jpeg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68FB11-2BFF-4DE2-9163-ADF5B9498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5EEE0-B74E-422B-BB3C-D2867170F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B9168-EE8F-4FAE-8E05-6FDC4DB5BE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4BA5E-2011-4937-985D-6D2D23011BB0}" type="datetimeFigureOut">
              <a:rPr lang="sv-SE" smtClean="0"/>
              <a:t>2021-06-01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0A121-4245-4F87-A52F-D2692578C1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CB598-7D15-4668-BF21-2628F9375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D929B-97CC-4921-8A38-4C38E2D03C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1807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424BA5E-2011-4937-985D-6D2D23011BB0}" type="datetimeFigureOut">
              <a:rPr lang="sv-SE" smtClean="0"/>
              <a:t>2021-06-01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D929B-97CC-4921-8A38-4C38E2D03C99}" type="slidenum">
              <a:rPr lang="sv-SE" smtClean="0"/>
              <a:t>‹#›</a:t>
            </a:fld>
            <a:endParaRPr lang="sv-SE"/>
          </a:p>
        </p:txBody>
      </p:sp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7152" y="6256876"/>
            <a:ext cx="10054848" cy="280005"/>
          </a:xfrm>
          <a:prstGeom prst="rect">
            <a:avLst/>
          </a:prstGeom>
        </p:spPr>
      </p:pic>
      <p:pic>
        <p:nvPicPr>
          <p:cNvPr id="15" name="Picture 18"/>
          <p:cNvPicPr>
            <a:picLocks noChangeAspect="1" noChangeArrowheads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540" y="6195532"/>
            <a:ext cx="1500554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5111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688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servicedesk@haninge.se" TargetMode="Externa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1297" y="497633"/>
            <a:ext cx="11691257" cy="114300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Haninge kommun byter telefonileverantör till                											Tele2</a:t>
            </a:r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3135" y="1931340"/>
            <a:ext cx="7472452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054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Kortfattad information om bytet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03312" y="1334278"/>
            <a:ext cx="8946541" cy="4914121"/>
          </a:xfrm>
        </p:spPr>
        <p:txBody>
          <a:bodyPr/>
          <a:lstStyle/>
          <a:p>
            <a:r>
              <a:rPr lang="sv-SE" dirty="0" smtClean="0"/>
              <a:t>Kommunen har under 2020 upphandlat en ny leverantör av telefoni och den nya leverantören blir Tele2.</a:t>
            </a:r>
          </a:p>
          <a:p>
            <a:r>
              <a:rPr lang="sv-SE" dirty="0" smtClean="0"/>
              <a:t>Bytet kommer att ske på kvällen 7/9 efter </a:t>
            </a:r>
            <a:r>
              <a:rPr lang="sv-SE" dirty="0" err="1" smtClean="0"/>
              <a:t>kl</a:t>
            </a:r>
            <a:r>
              <a:rPr lang="sv-SE" dirty="0" smtClean="0"/>
              <a:t> 18.00</a:t>
            </a:r>
          </a:p>
          <a:p>
            <a:r>
              <a:rPr lang="sv-SE" dirty="0" smtClean="0"/>
              <a:t>Alla behåller sitt telefonnummer, både det fasta och mobilnumret</a:t>
            </a:r>
          </a:p>
          <a:p>
            <a:r>
              <a:rPr lang="sv-SE" dirty="0" smtClean="0"/>
              <a:t>De som svarar på gemensamma gruppnummer (</a:t>
            </a:r>
            <a:r>
              <a:rPr lang="sv-SE" dirty="0" err="1" smtClean="0"/>
              <a:t>Solidus</a:t>
            </a:r>
            <a:r>
              <a:rPr lang="sv-SE" dirty="0" smtClean="0"/>
              <a:t>) byter till ny applikation </a:t>
            </a:r>
            <a:r>
              <a:rPr lang="sv-SE" dirty="0" err="1" smtClean="0"/>
              <a:t>Artvise</a:t>
            </a:r>
            <a:r>
              <a:rPr lang="sv-SE" dirty="0" smtClean="0"/>
              <a:t>. Utbildning kommer att erbjudas</a:t>
            </a:r>
          </a:p>
          <a:p>
            <a:r>
              <a:rPr lang="sv-SE" dirty="0" smtClean="0"/>
              <a:t>Du kommer själv kunna välja vilket telefonnummer som ska visas när du ringer ut, 08-606 XXXX, 070-XXXXXX, 08-606 7000 eller Dolt nummer</a:t>
            </a:r>
          </a:p>
          <a:p>
            <a:r>
              <a:rPr lang="sv-SE" dirty="0" smtClean="0"/>
              <a:t>Nya systemet kommer att integreras med Outlook och Teams och möjliggöra chatt till medborgarna</a:t>
            </a:r>
          </a:p>
          <a:p>
            <a:r>
              <a:rPr lang="sv-SE" dirty="0" smtClean="0"/>
              <a:t>Nyheter finns att hämta på HINT/Stöd och service/IT-Telefoni/Telefoni/Viktig information om ny telefonilösning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2574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Hur berörs jag av bytet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Under perioden 3-8 augusti kommer vi skicka ut nya SIM-kort till alla användare. Dessa kommer att skickas till folkbokföringsadressen.</a:t>
            </a:r>
          </a:p>
          <a:p>
            <a:r>
              <a:rPr lang="sv-SE" dirty="0" smtClean="0"/>
              <a:t>Ni kommer att få sms och e-post med information löpande under tiden fram till bytet</a:t>
            </a:r>
          </a:p>
          <a:p>
            <a:r>
              <a:rPr lang="sv-SE" dirty="0" smtClean="0"/>
              <a:t>På kvällen den 7/9 efter </a:t>
            </a:r>
            <a:r>
              <a:rPr lang="sv-SE" dirty="0" err="1" smtClean="0"/>
              <a:t>kl</a:t>
            </a:r>
            <a:r>
              <a:rPr lang="sv-SE" dirty="0" smtClean="0"/>
              <a:t> 18.00 kommer alla Haninges telefonnummer flyttas över till Tele2</a:t>
            </a:r>
          </a:p>
          <a:p>
            <a:r>
              <a:rPr lang="sv-SE" dirty="0" smtClean="0"/>
              <a:t>På kvällen den 7/9 måste alla byta SIM-kort från Tele2</a:t>
            </a:r>
          </a:p>
          <a:p>
            <a:r>
              <a:rPr lang="sv-SE" dirty="0" smtClean="0"/>
              <a:t>Kontakta </a:t>
            </a:r>
            <a:r>
              <a:rPr lang="sv-SE" dirty="0" smtClean="0">
                <a:hlinkClick r:id="rId2"/>
              </a:rPr>
              <a:t>servicedesk@haninge.se</a:t>
            </a:r>
            <a:r>
              <a:rPr lang="sv-SE" dirty="0" smtClean="0"/>
              <a:t> om ni får problem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6043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FB65D7CA-7157-F54F-8E98-5BCC3779D5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EC848FB-C41B-4960-A248-2103AF7D6A2E}"/>
              </a:ext>
            </a:extLst>
          </p:cNvPr>
          <p:cNvSpPr/>
          <p:nvPr/>
        </p:nvSpPr>
        <p:spPr>
          <a:xfrm>
            <a:off x="-2184" y="0"/>
            <a:ext cx="12192000" cy="6858000"/>
          </a:xfrm>
          <a:prstGeom prst="rect">
            <a:avLst/>
          </a:prstGeom>
          <a:solidFill>
            <a:srgbClr val="002844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0000" tIns="240000" rIns="240000" bIns="240000" rtlCol="0" anchor="ctr"/>
          <a:lstStyle/>
          <a:p>
            <a:pPr algn="ctr"/>
            <a:endParaRPr lang="sv-SE" sz="2400" err="1"/>
          </a:p>
        </p:txBody>
      </p:sp>
      <p:pic>
        <p:nvPicPr>
          <p:cNvPr id="8" name="Bildobjekt 92">
            <a:extLst>
              <a:ext uri="{FF2B5EF4-FFF2-40B4-BE49-F238E27FC236}">
                <a16:creationId xmlns:a16="http://schemas.microsoft.com/office/drawing/2014/main" id="{D3108D2A-EA44-42D3-BC41-9C78F294FB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1781" y="5409059"/>
            <a:ext cx="1880219" cy="1448941"/>
          </a:xfrm>
          <a:prstGeom prst="rect">
            <a:avLst/>
          </a:prstGeom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32FF1480-8420-46BC-B5A9-1CCA2ACA41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765" y="980728"/>
            <a:ext cx="2114079" cy="4293095"/>
          </a:xfrm>
          <a:prstGeom prst="rect">
            <a:avLst/>
          </a:prstGeom>
        </p:spPr>
      </p:pic>
      <p:sp>
        <p:nvSpPr>
          <p:cNvPr id="11" name="Title 4">
            <a:extLst>
              <a:ext uri="{FF2B5EF4-FFF2-40B4-BE49-F238E27FC236}">
                <a16:creationId xmlns:a16="http://schemas.microsoft.com/office/drawing/2014/main" id="{D7B4FC54-EA34-40BB-B4BC-8767F0B93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709" y="502466"/>
            <a:ext cx="8227245" cy="1223540"/>
          </a:xfrm>
        </p:spPr>
        <p:txBody>
          <a:bodyPr/>
          <a:lstStyle/>
          <a:p>
            <a:r>
              <a:rPr lang="sv-SE" dirty="0" err="1">
                <a:solidFill>
                  <a:schemeClr val="bg1"/>
                </a:solidFill>
              </a:rPr>
              <a:t>Appen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2D7F53B-D75F-4D01-8B5C-D98CEB7C4A38}"/>
              </a:ext>
            </a:extLst>
          </p:cNvPr>
          <p:cNvSpPr txBox="1">
            <a:spLocks/>
          </p:cNvSpPr>
          <p:nvPr/>
        </p:nvSpPr>
        <p:spPr>
          <a:xfrm>
            <a:off x="480640" y="1856623"/>
            <a:ext cx="6359525" cy="39953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400" dirty="0">
                <a:solidFill>
                  <a:schemeClr val="bg1"/>
                </a:solidFill>
              </a:rPr>
              <a:t>Användarvänligt </a:t>
            </a:r>
            <a:r>
              <a:rPr lang="sv-SE" sz="2400" dirty="0" err="1">
                <a:solidFill>
                  <a:schemeClr val="bg1"/>
                </a:solidFill>
              </a:rPr>
              <a:t>gränsnitt</a:t>
            </a:r>
            <a:endParaRPr lang="sv-SE" sz="2400" dirty="0">
              <a:solidFill>
                <a:schemeClr val="bg1"/>
              </a:solidFill>
            </a:endParaRPr>
          </a:p>
          <a:p>
            <a:r>
              <a:rPr lang="sv-SE" sz="2400" dirty="0">
                <a:solidFill>
                  <a:schemeClr val="bg1"/>
                </a:solidFill>
              </a:rPr>
              <a:t>Status på kollegor</a:t>
            </a:r>
          </a:p>
          <a:p>
            <a:r>
              <a:rPr lang="sv-SE" sz="2400" dirty="0">
                <a:solidFill>
                  <a:schemeClr val="bg1"/>
                </a:solidFill>
              </a:rPr>
              <a:t>Hänvisa sig</a:t>
            </a:r>
          </a:p>
          <a:p>
            <a:r>
              <a:rPr lang="sv-SE" sz="2400" dirty="0">
                <a:solidFill>
                  <a:schemeClr val="bg1"/>
                </a:solidFill>
              </a:rPr>
              <a:t>Genvägar för hänvisning</a:t>
            </a:r>
          </a:p>
          <a:p>
            <a:r>
              <a:rPr lang="sv-SE" sz="2400" dirty="0">
                <a:solidFill>
                  <a:schemeClr val="bg1"/>
                </a:solidFill>
              </a:rPr>
              <a:t>Hantera kontakter</a:t>
            </a:r>
          </a:p>
          <a:p>
            <a:r>
              <a:rPr lang="sv-SE" sz="2400" dirty="0">
                <a:solidFill>
                  <a:schemeClr val="bg1"/>
                </a:solidFill>
              </a:rPr>
              <a:t>Logga in/ur i svarsgrupper</a:t>
            </a:r>
          </a:p>
          <a:p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0B16B84-A4CD-4CB4-8B68-13215E2F82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0"/>
            <a:ext cx="2114079" cy="4293095"/>
          </a:xfrm>
          <a:prstGeom prst="rect">
            <a:avLst/>
          </a:prstGeom>
        </p:spPr>
      </p:pic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F0F9416-C83C-4798-9AF3-3C2A4DB6AD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039" y="142999"/>
            <a:ext cx="2114079" cy="4293096"/>
          </a:xfrm>
          <a:prstGeom prst="rect">
            <a:avLst/>
          </a:prstGeom>
        </p:spPr>
      </p:pic>
      <p:pic>
        <p:nvPicPr>
          <p:cNvPr id="17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84682187-161A-4BA5-AE52-69A6A84A5A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313" y="2572503"/>
            <a:ext cx="2114080" cy="42930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5A1191F-D340-45C3-8F67-AFD1FD1A045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245" y="2888481"/>
            <a:ext cx="2290267" cy="39695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CCC0B8-83A6-4999-AF97-AE0BC35896F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4261"/>
          <a:stretch/>
        </p:blipFill>
        <p:spPr>
          <a:xfrm>
            <a:off x="4285105" y="2188661"/>
            <a:ext cx="2029056" cy="39448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D63296-6A8E-427F-87AC-5ABDD2DD629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04401" y="822289"/>
            <a:ext cx="484956" cy="48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56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/>
          <p:nvPr/>
        </p:nvPicPr>
        <p:blipFill>
          <a:blip r:embed="rId2"/>
          <a:stretch>
            <a:fillRect/>
          </a:stretch>
        </p:blipFill>
        <p:spPr>
          <a:xfrm>
            <a:off x="999641" y="805912"/>
            <a:ext cx="9020014" cy="5044699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436914" y="307910"/>
            <a:ext cx="5607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Artvise</a:t>
            </a:r>
            <a:r>
              <a:rPr lang="sv-SE" dirty="0" smtClean="0"/>
              <a:t> för Contact center grupper/Svarsgrupper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7645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C7F49A5579E04CBC929BFBAF3A172F" ma:contentTypeVersion="11" ma:contentTypeDescription="Create a new document." ma:contentTypeScope="" ma:versionID="ecffd5291e3cf14ae514e12d6df0990e">
  <xsd:schema xmlns:xsd="http://www.w3.org/2001/XMLSchema" xmlns:xs="http://www.w3.org/2001/XMLSchema" xmlns:p="http://schemas.microsoft.com/office/2006/metadata/properties" xmlns:ns3="178bc77b-3d8a-45fe-8189-0b003de8a21c" xmlns:ns4="84b5eb22-d72a-41c3-ad20-922d2a3a888c" targetNamespace="http://schemas.microsoft.com/office/2006/metadata/properties" ma:root="true" ma:fieldsID="9bbf618dce6e1db9a669a6a2676a7afb" ns3:_="" ns4:_="">
    <xsd:import namespace="178bc77b-3d8a-45fe-8189-0b003de8a21c"/>
    <xsd:import namespace="84b5eb22-d72a-41c3-ad20-922d2a3a888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8bc77b-3d8a-45fe-8189-0b003de8a2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b5eb22-d72a-41c3-ad20-922d2a3a888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9BCD15-0667-4EB4-86C9-7E9B3FBD1F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8bc77b-3d8a-45fe-8189-0b003de8a21c"/>
    <ds:schemaRef ds:uri="84b5eb22-d72a-41c3-ad20-922d2a3a88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D8D627-A810-4132-AEEE-D4005D7B31FA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178bc77b-3d8a-45fe-8189-0b003de8a21c"/>
    <ds:schemaRef ds:uri="http://purl.org/dc/terms/"/>
    <ds:schemaRef ds:uri="84b5eb22-d72a-41c3-ad20-922d2a3a888c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18D5915-E742-42F4-A689-37F2128E1E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</Words>
  <Application>Microsoft Office PowerPoint</Application>
  <PresentationFormat>Bredbild</PresentationFormat>
  <Paragraphs>25</Paragraphs>
  <Slides>5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Tele2 Slab</vt:lpstr>
      <vt:lpstr>Wingdings 3</vt:lpstr>
      <vt:lpstr>Office Theme</vt:lpstr>
      <vt:lpstr>Jon</vt:lpstr>
      <vt:lpstr>Haninge kommun byter telefonileverantör till                           Tele2</vt:lpstr>
      <vt:lpstr>Kortfattad information om bytet</vt:lpstr>
      <vt:lpstr>Hur berörs jag av bytet</vt:lpstr>
      <vt:lpstr>Appen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 Sundström</dc:creator>
  <cp:lastModifiedBy>Charlotta Ekberg</cp:lastModifiedBy>
  <cp:revision>28</cp:revision>
  <dcterms:created xsi:type="dcterms:W3CDTF">2020-11-16T15:54:46Z</dcterms:created>
  <dcterms:modified xsi:type="dcterms:W3CDTF">2021-06-01T13:24:41Z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0x0101002AC7F49A5579E04CBC929BFBAF3A172F</vt:lpwstr>
  </property>
</Properties>
</file>