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3" r:id="rId2"/>
    <p:sldId id="266" r:id="rId3"/>
    <p:sldId id="267" r:id="rId4"/>
    <p:sldId id="268" r:id="rId5"/>
    <p:sldId id="261" r:id="rId6"/>
    <p:sldId id="259" r:id="rId7"/>
    <p:sldId id="265" r:id="rId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728" autoAdjust="0"/>
  </p:normalViewPr>
  <p:slideViewPr>
    <p:cSldViewPr showGuides="1"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8CD1155F-2EA2-4D36-A3A4-7991BE9FAD9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75583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7244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406297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25520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9245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0575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5095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8805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2717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2310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0148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429087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3175">
            <a:solidFill>
              <a:srgbClr val="EF072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57200" y="5791200"/>
            <a:ext cx="8305800" cy="0"/>
          </a:xfrm>
          <a:prstGeom prst="line">
            <a:avLst/>
          </a:prstGeom>
          <a:noFill/>
          <a:ln w="3175">
            <a:solidFill>
              <a:srgbClr val="EF07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7885113" y="6510338"/>
            <a:ext cx="1038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fld id="{BFFC4709-30E0-4606-9BB8-0CBB67712923}" type="datetime1">
              <a:rPr lang="sv-SE" altLang="sv-SE" sz="900">
                <a:solidFill>
                  <a:schemeClr val="tx1"/>
                </a:solidFill>
                <a:latin typeface="Garamond" pitchFamily="18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2017-05-30</a:t>
            </a:fld>
            <a:r>
              <a:rPr lang="sv-SE" altLang="sv-SE" sz="900">
                <a:solidFill>
                  <a:schemeClr val="tx1"/>
                </a:solidFill>
                <a:latin typeface="Garamond" pitchFamily="18" charset="0"/>
              </a:rPr>
              <a:t>        </a:t>
            </a:r>
            <a:fld id="{566D4BAA-1803-48E4-9D5D-649050298886}" type="slidenum">
              <a:rPr lang="en-US" altLang="sv-SE" sz="900">
                <a:solidFill>
                  <a:schemeClr val="tx1"/>
                </a:solidFill>
                <a:latin typeface="Garamond" pitchFamily="18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lang="sv-SE" altLang="sv-SE" sz="9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10338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Garamond" pitchFamily="18" charset="0"/>
              </a:defRPr>
            </a:lvl1pPr>
          </a:lstStyle>
          <a:p>
            <a:r>
              <a:rPr lang="sv-SE" altLang="sv-SE"/>
              <a:t>Ämne</a:t>
            </a:r>
          </a:p>
        </p:txBody>
      </p:sp>
      <p:pic>
        <p:nvPicPr>
          <p:cNvPr id="1046" name="Picture 22" descr="TLOGFTX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5854700"/>
            <a:ext cx="7953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 smtClean="0"/>
              <a:t>Ämne</a:t>
            </a:r>
            <a:endParaRPr lang="sv-SE" altLang="sv-S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04664"/>
            <a:ext cx="6552728" cy="53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15616" y="5974541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1600" b="1" dirty="0" smtClean="0"/>
              <a:t>Haninge kulturhus huvudentré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28823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 smtClean="0"/>
              <a:t>Ämne</a:t>
            </a:r>
            <a:endParaRPr lang="sv-SE" altLang="sv-SE"/>
          </a:p>
        </p:txBody>
      </p:sp>
      <p:pic>
        <p:nvPicPr>
          <p:cNvPr id="3074" name="Picture 2" descr="H:\MINA\TILLGÄNGLIGHET,,\- EAH-projektet 2006-2010\EAH bilder 2006-2009\2007 Etapp1 Bilder\Bilder Kulturhuset\2. presen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82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855410" y="5814054"/>
            <a:ext cx="367859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1600" b="1" dirty="0" smtClean="0"/>
              <a:t>Haninge kulturhus huvudentré  </a:t>
            </a:r>
          </a:p>
          <a:p>
            <a:pPr>
              <a:buNone/>
            </a:pPr>
            <a:r>
              <a:rPr lang="sv-SE" sz="1600" dirty="0" smtClean="0"/>
              <a:t>Befintlig </a:t>
            </a:r>
            <a:r>
              <a:rPr lang="sv-SE" sz="1600" dirty="0"/>
              <a:t>karuselldörr</a:t>
            </a:r>
          </a:p>
        </p:txBody>
      </p:sp>
    </p:spTree>
    <p:extLst>
      <p:ext uri="{BB962C8B-B14F-4D97-AF65-F5344CB8AC3E}">
        <p14:creationId xmlns:p14="http://schemas.microsoft.com/office/powerpoint/2010/main" val="239140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MINA\TILLGÄNGLIGHET,,\- EAH-projektet 2006-2010\EAH bilder 2006-2009\2007 Etapp1 Bilder\Bilder Kulturhuset\entre h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677385" y="5805264"/>
            <a:ext cx="538930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1600" b="1" dirty="0" smtClean="0"/>
              <a:t>Haninge kulturhus huvudentré  </a:t>
            </a:r>
          </a:p>
          <a:p>
            <a:pPr>
              <a:buNone/>
            </a:pPr>
            <a:r>
              <a:rPr lang="sv-SE" sz="1600" dirty="0" smtClean="0"/>
              <a:t>Befintlig karuselldörr/slagdörr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08171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476672"/>
            <a:ext cx="7774632" cy="4536504"/>
          </a:xfrm>
        </p:spPr>
        <p:txBody>
          <a:bodyPr/>
          <a:lstStyle/>
          <a:p>
            <a:pPr marL="0" indent="0">
              <a:buNone/>
            </a:pPr>
            <a:endParaRPr lang="sv-SE" sz="2000" b="1" dirty="0" smtClean="0">
              <a:latin typeface="+mj-lt"/>
            </a:endParaRPr>
          </a:p>
          <a:p>
            <a:pPr marL="0" indent="0">
              <a:buNone/>
            </a:pPr>
            <a:endParaRPr lang="sv-SE" sz="2000" b="1" dirty="0">
              <a:latin typeface="+mj-lt"/>
            </a:endParaRPr>
          </a:p>
          <a:p>
            <a:pPr marL="0" indent="0">
              <a:buNone/>
            </a:pPr>
            <a:endParaRPr lang="sv-SE" sz="2000" b="1" dirty="0" smtClean="0">
              <a:latin typeface="+mj-lt"/>
            </a:endParaRPr>
          </a:p>
          <a:p>
            <a:pPr marL="0" indent="0">
              <a:buNone/>
            </a:pPr>
            <a:r>
              <a:rPr lang="sv-SE" sz="2400" b="1" dirty="0" smtClean="0">
                <a:latin typeface="+mj-lt"/>
              </a:rPr>
              <a:t>Ombyggnadens syfte </a:t>
            </a:r>
          </a:p>
          <a:p>
            <a:pPr marL="0" indent="0">
              <a:buNone/>
            </a:pPr>
            <a:endParaRPr lang="sv-SE" sz="1000" b="1" dirty="0">
              <a:latin typeface="+mj-lt"/>
            </a:endParaRPr>
          </a:p>
          <a:p>
            <a:pPr marL="0" indent="0">
              <a:buNone/>
            </a:pPr>
            <a:r>
              <a:rPr lang="sv-SE" sz="2400" b="1" dirty="0" smtClean="0">
                <a:latin typeface="+mj-lt"/>
              </a:rPr>
              <a:t>Att förbättra tillgängligheten genom att den otillgängliga karusellösningen ersätts av </a:t>
            </a:r>
            <a:r>
              <a:rPr lang="sv-SE" sz="2400" b="1" dirty="0">
                <a:latin typeface="+mj-lt"/>
              </a:rPr>
              <a:t>skjutdörrar med </a:t>
            </a:r>
            <a:r>
              <a:rPr lang="sv-SE" sz="2400" b="1" dirty="0" smtClean="0">
                <a:latin typeface="+mj-lt"/>
              </a:rPr>
              <a:t>dörröppningsautomatik</a:t>
            </a:r>
          </a:p>
          <a:p>
            <a:pPr marL="0" indent="0">
              <a:buNone/>
            </a:pPr>
            <a:endParaRPr lang="sv-SE" sz="2400" b="1" dirty="0">
              <a:latin typeface="+mj-lt"/>
            </a:endParaRPr>
          </a:p>
          <a:p>
            <a:pPr marL="0" indent="0">
              <a:buNone/>
            </a:pPr>
            <a:r>
              <a:rPr lang="sv-SE" sz="2400" b="1" dirty="0" smtClean="0">
                <a:latin typeface="+mj-lt"/>
              </a:rPr>
              <a:t>Den befintliga slagdörren </a:t>
            </a:r>
            <a:r>
              <a:rPr lang="sv-SE" sz="2400" b="1" dirty="0">
                <a:latin typeface="+mj-lt"/>
              </a:rPr>
              <a:t>med dörröppnare, kan </a:t>
            </a:r>
            <a:r>
              <a:rPr lang="sv-SE" sz="2400" b="1" dirty="0" smtClean="0">
                <a:latin typeface="+mj-lt"/>
              </a:rPr>
              <a:t>också </a:t>
            </a:r>
            <a:r>
              <a:rPr lang="sv-SE" sz="2400" b="1" dirty="0">
                <a:latin typeface="+mj-lt"/>
              </a:rPr>
              <a:t>i fortsättningen användas efter </a:t>
            </a:r>
            <a:r>
              <a:rPr lang="sv-SE" sz="2400" b="1" dirty="0" smtClean="0">
                <a:latin typeface="+mj-lt"/>
              </a:rPr>
              <a:t>behov</a:t>
            </a:r>
          </a:p>
          <a:p>
            <a:pPr marL="0" lvl="0" indent="0">
              <a:buNone/>
            </a:pPr>
            <a:endParaRPr lang="sv-SE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400" b="1" dirty="0">
              <a:latin typeface="+mj-lt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 smtClean="0"/>
              <a:t>Ämne</a:t>
            </a:r>
            <a:endParaRPr lang="sv-SE" altLang="sv-SE"/>
          </a:p>
        </p:txBody>
      </p:sp>
      <p:sp>
        <p:nvSpPr>
          <p:cNvPr id="5" name="textruta 4"/>
          <p:cNvSpPr txBox="1"/>
          <p:nvPr/>
        </p:nvSpPr>
        <p:spPr>
          <a:xfrm>
            <a:off x="611560" y="5974541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1600" b="1" dirty="0" smtClean="0"/>
              <a:t>Haninge kulturhus huvudentré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12803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00260"/>
              </p:ext>
            </p:extLst>
          </p:nvPr>
        </p:nvGraphicFramePr>
        <p:xfrm>
          <a:off x="1240767" y="620688"/>
          <a:ext cx="6662465" cy="511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4" imgW="12247747" imgH="9403401" progId="Word.Document.8">
                  <p:embed/>
                </p:oleObj>
              </mc:Choice>
              <mc:Fallback>
                <p:oleObj name="Document" r:id="rId4" imgW="12247747" imgH="94034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0767" y="620688"/>
                        <a:ext cx="6662465" cy="511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115616" y="5974541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1600" b="1" dirty="0" smtClean="0"/>
              <a:t>Haninge kulturhus huvudentré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76906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 smtClean="0"/>
              <a:t>Ämne</a:t>
            </a:r>
            <a:endParaRPr lang="sv-SE" altLang="sv-SE"/>
          </a:p>
        </p:txBody>
      </p:sp>
      <p:pic>
        <p:nvPicPr>
          <p:cNvPr id="3074" name="Picture 2" descr="C:\Users\tama\Desktop\170412 - Ritningar förstorade5- k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3816424" cy="53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827584" y="5974541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1600" b="1" dirty="0" smtClean="0"/>
              <a:t>Haninge kulturhus huvudentré</a:t>
            </a:r>
            <a:endParaRPr lang="sv-SE" sz="16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673453" y="1628799"/>
            <a:ext cx="3312368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2000" b="1" dirty="0" smtClean="0">
                <a:solidFill>
                  <a:schemeClr val="bg2">
                    <a:lumMod val="75000"/>
                  </a:schemeClr>
                </a:solidFill>
              </a:rPr>
              <a:t>Kommunikationsytor  </a:t>
            </a:r>
            <a:r>
              <a:rPr lang="sv-SE" sz="2000" b="1" dirty="0">
                <a:solidFill>
                  <a:schemeClr val="bg2">
                    <a:lumMod val="75000"/>
                  </a:schemeClr>
                </a:solidFill>
              </a:rPr>
              <a:t>inom </a:t>
            </a:r>
            <a:r>
              <a:rPr lang="sv-SE" sz="2000" b="1" dirty="0" smtClean="0">
                <a:solidFill>
                  <a:schemeClr val="bg2">
                    <a:lumMod val="75000"/>
                  </a:schemeClr>
                </a:solidFill>
              </a:rPr>
              <a:t>entrén/vindfånget </a:t>
            </a:r>
            <a:r>
              <a:rPr lang="sv-SE" sz="2000" b="1" dirty="0">
                <a:solidFill>
                  <a:schemeClr val="bg2">
                    <a:lumMod val="75000"/>
                  </a:schemeClr>
                </a:solidFill>
              </a:rPr>
              <a:t>utformas utan nivåskillnad/trösklar</a:t>
            </a:r>
          </a:p>
          <a:p>
            <a:pPr>
              <a:buNone/>
            </a:pPr>
            <a:endParaRPr lang="sv-SE" sz="1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sv-SE" sz="2000" b="1" dirty="0">
                <a:solidFill>
                  <a:schemeClr val="bg2">
                    <a:lumMod val="75000"/>
                  </a:schemeClr>
                </a:solidFill>
              </a:rPr>
              <a:t>Gallerdurk &amp; entrémattor ska vara rullbara för rullstolsburen </a:t>
            </a:r>
          </a:p>
          <a:p>
            <a:pPr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127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>
                <a:solidFill>
                  <a:srgbClr val="000000"/>
                </a:solidFill>
              </a:rPr>
              <a:t>Ämne</a:t>
            </a:r>
          </a:p>
        </p:txBody>
      </p:sp>
      <p:pic>
        <p:nvPicPr>
          <p:cNvPr id="2062" name="Picture 14" descr="C:\Users\tama\Desktop\Presentation Entrédörr Kulturhuset\Kulturhusets Entrédö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9922"/>
            <a:ext cx="6804247" cy="51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115616" y="5974541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sv-SE" sz="1600" b="1" dirty="0" smtClean="0">
                <a:solidFill>
                  <a:srgbClr val="000000"/>
                </a:solidFill>
              </a:rPr>
              <a:t>Haninge kulturhus huvudentré</a:t>
            </a:r>
            <a:endParaRPr lang="sv-SE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Bpresentation_ram">
  <a:themeElements>
    <a:clrScheme name="Farg_ligga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rg_ligga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rg_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_liggan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_liggan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_liggan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_liggan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_liggan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_liggan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_liggan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_liggan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_liggan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_liggan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_liggan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TBpresentation_ram</Template>
  <TotalTime>144</TotalTime>
  <Words>72</Words>
  <Application>Microsoft Office PowerPoint</Application>
  <PresentationFormat>Bildspel på skärmen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9" baseType="lpstr">
      <vt:lpstr>TBpresentation_ram</vt:lpstr>
      <vt:lpstr>Document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Tornberget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Tawfik Malas</dc:creator>
  <cp:lastModifiedBy>%USERNAME%</cp:lastModifiedBy>
  <cp:revision>29</cp:revision>
  <cp:lastPrinted>2004-06-08T06:01:32Z</cp:lastPrinted>
  <dcterms:created xsi:type="dcterms:W3CDTF">2017-05-22T10:30:31Z</dcterms:created>
  <dcterms:modified xsi:type="dcterms:W3CDTF">2017-05-30T15:00:18Z</dcterms:modified>
</cp:coreProperties>
</file>