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1454" r:id="rId5"/>
    <p:sldId id="1392" r:id="rId6"/>
    <p:sldId id="1391" r:id="rId7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ina Winelid" initials="CW" lastIdx="1" clrIdx="0">
    <p:extLst>
      <p:ext uri="{19B8F6BF-5375-455C-9EA6-DF929625EA0E}">
        <p15:presenceInfo xmlns:p15="http://schemas.microsoft.com/office/powerpoint/2012/main" userId="S::carina.winelid@intellecta.se::46879dbf-2a0e-4ad3-9414-9eca456f00b6" providerId="AD"/>
      </p:ext>
    </p:extLst>
  </p:cmAuthor>
  <p:cmAuthor id="2" name="Elsa Stener" initials="ES" lastIdx="1" clrIdx="1">
    <p:extLst>
      <p:ext uri="{19B8F6BF-5375-455C-9EA6-DF929625EA0E}">
        <p15:presenceInfo xmlns:p15="http://schemas.microsoft.com/office/powerpoint/2012/main" userId="S::elsa.stener@haninge.se::16d3eb1e-68d2-437a-8c0b-dc78b2df5244" providerId="AD"/>
      </p:ext>
    </p:extLst>
  </p:cmAuthor>
  <p:cmAuthor id="3" name="Fredrik Sundberg" initials="FS" lastIdx="9" clrIdx="2">
    <p:extLst>
      <p:ext uri="{19B8F6BF-5375-455C-9EA6-DF929625EA0E}">
        <p15:presenceInfo xmlns:p15="http://schemas.microsoft.com/office/powerpoint/2012/main" userId="S::fredrik.sundberg@haninge.se::0243679a-9c6b-4cd2-93bd-8ad30967d04b" providerId="AD"/>
      </p:ext>
    </p:extLst>
  </p:cmAuthor>
  <p:cmAuthor id="4" name="Anna Härlin" initials="AH" lastIdx="3" clrIdx="3">
    <p:extLst>
      <p:ext uri="{19B8F6BF-5375-455C-9EA6-DF929625EA0E}">
        <p15:presenceInfo xmlns:p15="http://schemas.microsoft.com/office/powerpoint/2012/main" userId="S::anna.harlin@haninge.se::e13ce2a0-3c88-4584-bf60-76ab93d73d3f" providerId="AD"/>
      </p:ext>
    </p:extLst>
  </p:cmAuthor>
  <p:cmAuthor id="5" name="Lena Hall" initials="LH" lastIdx="3" clrIdx="4">
    <p:extLst>
      <p:ext uri="{19B8F6BF-5375-455C-9EA6-DF929625EA0E}">
        <p15:presenceInfo xmlns:p15="http://schemas.microsoft.com/office/powerpoint/2012/main" userId="S::lena.a.hall@haninge.se::77f9f878-c664-42d1-a302-119bc8ec29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B3B3B"/>
    <a:srgbClr val="F2F2F2"/>
    <a:srgbClr val="FF8E7D"/>
    <a:srgbClr val="917651"/>
    <a:srgbClr val="A89471"/>
    <a:srgbClr val="FCD9D4"/>
    <a:srgbClr val="FFBFB5"/>
    <a:srgbClr val="D3E4B0"/>
    <a:srgbClr val="E9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6B313B-4DFE-4F7F-85F6-DF4EDDEE3BD8}" v="279" dt="2021-11-10T19:04:45.995"/>
    <p1510:client id="{0A773B84-DBF6-4788-956A-AFD59E2DFF30}" v="232" dt="2021-09-29T19:08:31.504"/>
    <p1510:client id="{1012E9BA-CDD4-49D5-B368-4B27BA7A8543}" v="848" dt="2021-10-11T13:13:37.742"/>
    <p1510:client id="{10E3F49F-16AA-425D-9BCA-F325422B8BEA}" v="527" dt="2021-10-06T12:00:11.517"/>
    <p1510:client id="{13769EC6-38FD-48E1-A6A5-DDADF597B590}" v="606" dt="2021-11-08T12:01:24.013"/>
    <p1510:client id="{28CB44D0-5EEA-40FB-B5AA-818B40CB0C3F}" v="300" dt="2021-11-15T18:16:25.515"/>
    <p1510:client id="{2CC5300F-C983-4D16-BA4A-CEC8A63BA254}" v="2" dt="2021-10-13T09:18:11.149"/>
    <p1510:client id="{2EB652BF-B26E-4F61-9AE5-67DB4ED84812}" v="48" dt="2021-10-05T15:55:20.165"/>
    <p1510:client id="{3203898C-EB71-422C-A27F-5546E3A42473}" v="52" dt="2021-11-15T16:18:22.795"/>
    <p1510:client id="{36FA77BD-4E2A-4372-815F-8F634774D0CC}" v="114" dt="2021-09-30T13:52:59.273"/>
    <p1510:client id="{3BCB86EA-E54C-4865-9616-E4258D0ED94A}" v="57" dt="2021-10-14T13:53:49.355"/>
    <p1510:client id="{42D0C770-91BA-42F6-9A55-8A76A2366971}" v="21" dt="2021-10-14T14:05:06.657"/>
    <p1510:client id="{4702AFDA-B54D-432D-B47A-02443B53B301}" v="102" dt="2021-10-28T20:49:00.129"/>
    <p1510:client id="{48AF1AF8-68AC-48DF-AEB8-609A2953CFBB}" v="15" dt="2021-11-19T15:32:20.724"/>
    <p1510:client id="{5A4381C6-0D2B-4D99-B3D2-3E05D538BDBA}" v="827" dt="2021-11-04T11:04:29.802"/>
    <p1510:client id="{5ACF9DD2-5ECA-4849-B903-D66CC0545D22}" v="458" dt="2021-11-10T15:21:19.005"/>
    <p1510:client id="{5B2C78C1-F77C-45BE-9173-4794C280B021}" v="635" dt="2021-11-04T07:53:53.083"/>
    <p1510:client id="{62AD0053-82D4-4C77-A710-4B0EB0E4B737}" v="116" dt="2021-11-17T12:40:32.930"/>
    <p1510:client id="{6565224B-9EE8-4E1F-9285-23D13676697A}" v="4" dt="2021-11-10T08:01:18.918"/>
    <p1510:client id="{67566ABA-15ED-49C9-A5C4-C5C197C1BEB8}" v="3005" dt="2021-10-12T16:03:24.345"/>
    <p1510:client id="{6D1591BD-219B-48F6-8D78-A178C6A2A7DA}" v="1189" dt="2021-10-11T13:25:44.323"/>
    <p1510:client id="{708D2083-0659-42FB-9BF5-E42C51CD7491}" v="579" dt="2021-10-13T21:38:13.780"/>
    <p1510:client id="{735F4DB5-BAB7-47E6-9C76-66532BAAE911}" v="333" dt="2021-11-04T13:24:32.192"/>
    <p1510:client id="{75BAC659-5112-4350-B589-1FFC47E0EC0D}" v="1725" dt="2021-10-25T15:10:41.457"/>
    <p1510:client id="{77E1424E-FC92-40AC-AB84-071279E61EEC}" v="812" dt="2021-11-10T16:17:18.528"/>
    <p1510:client id="{7A24CBD9-AFA2-424B-842D-A3D0AFA59F7A}" v="1091" dt="2021-09-30T20:58:09.822"/>
    <p1510:client id="{7B8196B6-CCAE-42A8-B292-CAF384F0A582}" v="154" dt="2021-09-30T07:04:21.679"/>
    <p1510:client id="{80F26757-50CC-4412-B21F-72C5DCB941FA}" v="259" dt="2021-10-20T12:37:22.662"/>
    <p1510:client id="{8502AD63-5F7F-4080-B6CC-DA9D31D3D375}" v="193" dt="2021-10-25T14:23:08.677"/>
    <p1510:client id="{856AE1B2-0F69-4A7E-81C8-7B9DC1FC5B40}" v="585" dt="2021-10-08T08:26:22.420"/>
    <p1510:client id="{87E773B5-2DAD-4873-8457-F6DBAF94E026}" v="1" dt="2021-11-26T07:56:51.269"/>
    <p1510:client id="{8A80B66F-E116-4C36-9141-9776C6812551}" v="1" dt="2021-10-12T13:29:11.484"/>
    <p1510:client id="{8C7C67FD-0EDE-496D-9003-2242B98249A3}" v="467" dt="2021-10-06T09:41:29.599"/>
    <p1510:client id="{91D51B70-8ACB-463F-867B-4632834EBF3D}" v="38" dt="2021-11-16T08:12:02.097"/>
    <p1510:client id="{932B770D-C7F3-4177-A462-8AF163DCC33A}" v="2" dt="2021-10-11T15:22:38.501"/>
    <p1510:client id="{A1D35403-2D4F-43F3-8E3B-70BA82031F33}" v="46" dt="2021-11-19T10:13:08.487"/>
    <p1510:client id="{A5DF8788-11F8-4145-B2C4-3E6FE6DD1553}" v="1266" dt="2021-11-04T16:03:12.945"/>
    <p1510:client id="{A65E1C2B-669B-4E90-93D7-E1D4243DFC79}" v="54" dt="2021-10-11T12:01:48.639"/>
    <p1510:client id="{A66177AE-7E39-4132-846E-352BEF8A1054}" v="1710" dt="2021-10-25T11:01:09.975"/>
    <p1510:client id="{A8BD34F5-4A55-44DB-B84B-2A81A8BE0AFB}" v="68" dt="2021-10-11T10:14:07.995"/>
    <p1510:client id="{ADEC3DF1-309E-434E-9A6A-5B6043F863B8}" v="468" dt="2021-09-30T07:23:31.448"/>
    <p1510:client id="{B109FE1A-0BF8-42E1-9701-194ECC9AEF8B}" v="257" dt="2021-10-12T14:28:19.321"/>
    <p1510:client id="{B340987B-B83F-44DB-AF25-DEF0B81E1F67}" v="9" dt="2021-11-22T07:33:21.159"/>
    <p1510:client id="{B43667F4-E8B1-5A69-FB45-3841317C3D98}" v="690" dt="2021-09-30T07:08:23.130"/>
    <p1510:client id="{C1223BAB-D62F-426D-A930-37D65B60732F}" v="1747" dt="2021-11-04T10:53:36.222"/>
    <p1510:client id="{C2358424-4FAB-4611-93D6-EC72587BE690}" v="73" dt="2021-11-10T08:13:51.697"/>
    <p1510:client id="{CF730782-26ED-4EF7-9F2A-8BEDB39100AF}" v="132" dt="2021-11-18T14:02:56.026"/>
    <p1510:client id="{E5F8E260-0A90-4C1D-B37A-69B8CAF4358A}" v="15" dt="2021-05-04T15:39:13.312"/>
    <p1510:client id="{E75E494C-CFD5-45D7-A51D-D4ACBCBFF8CF}" v="87" dt="2021-11-19T15:47:06.157"/>
    <p1510:client id="{ED029B3D-09DD-440C-BB6C-2284F25FC671}" v="274" dt="2021-10-05T16:28:44.607"/>
    <p1510:client id="{F48465E9-5C7B-4DFB-B584-E38577148CDA}" v="5" dt="2021-11-14T20:09:00.994"/>
    <p1510:client id="{F66D297E-C050-4C5D-BA35-D7FB44B78160}" v="3069" dt="2021-10-12T15:12:39.056"/>
    <p1510:client id="{F90A6278-8F1D-4790-A198-9CC7DB6A8405}" v="14" dt="2021-11-15T07:32:53.811"/>
    <p1510:client id="{F959AAA4-EC0D-49BE-81B0-664E5C416547}" v="1278" dt="2021-11-08T09:12:40.7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llanmörkt forma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llanmörkt format 4 - Dekorfär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llanmörkt format 4 - Dekorfärg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Mellanmörkt format 4 - Dekorfärg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906" autoAdjust="0"/>
  </p:normalViewPr>
  <p:slideViewPr>
    <p:cSldViewPr snapToGrid="0">
      <p:cViewPr varScale="1">
        <p:scale>
          <a:sx n="50" d="100"/>
          <a:sy n="50" d="100"/>
        </p:scale>
        <p:origin x="125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Härlin" userId="S::anna.harlin@haninge.se::e13ce2a0-3c88-4584-bf60-76ab93d73d3f" providerId="AD" clId="Web-{E75E494C-CFD5-45D7-A51D-D4ACBCBFF8CF}"/>
    <pc:docChg chg="modSld">
      <pc:chgData name="Anna Härlin" userId="S::anna.harlin@haninge.se::e13ce2a0-3c88-4584-bf60-76ab93d73d3f" providerId="AD" clId="Web-{E75E494C-CFD5-45D7-A51D-D4ACBCBFF8CF}" dt="2021-11-19T15:47:05.938" v="93" actId="20577"/>
      <pc:docMkLst>
        <pc:docMk/>
      </pc:docMkLst>
      <pc:sldChg chg="modSp">
        <pc:chgData name="Anna Härlin" userId="S::anna.harlin@haninge.se::e13ce2a0-3c88-4584-bf60-76ab93d73d3f" providerId="AD" clId="Web-{E75E494C-CFD5-45D7-A51D-D4ACBCBFF8CF}" dt="2021-11-19T15:46:21.015" v="75" actId="20577"/>
        <pc:sldMkLst>
          <pc:docMk/>
          <pc:sldMk cId="3090749849" sldId="1400"/>
        </pc:sldMkLst>
        <pc:spChg chg="mod">
          <ac:chgData name="Anna Härlin" userId="S::anna.harlin@haninge.se::e13ce2a0-3c88-4584-bf60-76ab93d73d3f" providerId="AD" clId="Web-{E75E494C-CFD5-45D7-A51D-D4ACBCBFF8CF}" dt="2021-11-19T15:46:21.015" v="75" actId="20577"/>
          <ac:spMkLst>
            <pc:docMk/>
            <pc:sldMk cId="3090749849" sldId="1400"/>
            <ac:spMk id="7" creationId="{2B075322-8626-B64F-8566-90019A9B4541}"/>
          </ac:spMkLst>
        </pc:spChg>
        <pc:picChg chg="mod">
          <ac:chgData name="Anna Härlin" userId="S::anna.harlin@haninge.se::e13ce2a0-3c88-4584-bf60-76ab93d73d3f" providerId="AD" clId="Web-{E75E494C-CFD5-45D7-A51D-D4ACBCBFF8CF}" dt="2021-11-19T15:44:29.168" v="1" actId="1076"/>
          <ac:picMkLst>
            <pc:docMk/>
            <pc:sldMk cId="3090749849" sldId="1400"/>
            <ac:picMk id="3" creationId="{94A368D9-243E-4ECC-83DB-1865145FB3B6}"/>
          </ac:picMkLst>
        </pc:picChg>
      </pc:sldChg>
      <pc:sldChg chg="modSp">
        <pc:chgData name="Anna Härlin" userId="S::anna.harlin@haninge.se::e13ce2a0-3c88-4584-bf60-76ab93d73d3f" providerId="AD" clId="Web-{E75E494C-CFD5-45D7-A51D-D4ACBCBFF8CF}" dt="2021-11-19T15:47:05.938" v="93" actId="20577"/>
        <pc:sldMkLst>
          <pc:docMk/>
          <pc:sldMk cId="2882283765" sldId="1401"/>
        </pc:sldMkLst>
        <pc:spChg chg="mod">
          <ac:chgData name="Anna Härlin" userId="S::anna.harlin@haninge.se::e13ce2a0-3c88-4584-bf60-76ab93d73d3f" providerId="AD" clId="Web-{E75E494C-CFD5-45D7-A51D-D4ACBCBFF8CF}" dt="2021-11-19T15:47:05.938" v="93" actId="20577"/>
          <ac:spMkLst>
            <pc:docMk/>
            <pc:sldMk cId="2882283765" sldId="1401"/>
            <ac:spMk id="7" creationId="{2B075322-8626-B64F-8566-90019A9B4541}"/>
          </ac:spMkLst>
        </pc:spChg>
      </pc:sldChg>
    </pc:docChg>
  </pc:docChgLst>
  <pc:docChgLst>
    <pc:chgData name="Anna Härlin" userId="S::anna.harlin@haninge.se::e13ce2a0-3c88-4584-bf60-76ab93d73d3f" providerId="AD" clId="Web-{708D2083-0659-42FB-9BF5-E42C51CD7491}"/>
    <pc:docChg chg="modSld">
      <pc:chgData name="Anna Härlin" userId="S::anna.harlin@haninge.se::e13ce2a0-3c88-4584-bf60-76ab93d73d3f" providerId="AD" clId="Web-{708D2083-0659-42FB-9BF5-E42C51CD7491}" dt="2021-10-13T21:38:13.780" v="523"/>
      <pc:docMkLst>
        <pc:docMk/>
      </pc:docMkLst>
      <pc:sldChg chg="delSp modSp">
        <pc:chgData name="Anna Härlin" userId="S::anna.harlin@haninge.se::e13ce2a0-3c88-4584-bf60-76ab93d73d3f" providerId="AD" clId="Web-{708D2083-0659-42FB-9BF5-E42C51CD7491}" dt="2021-10-13T21:27:07.714" v="38"/>
        <pc:sldMkLst>
          <pc:docMk/>
          <pc:sldMk cId="3881675490" sldId="1246"/>
        </pc:sldMkLst>
        <pc:spChg chg="del mod">
          <ac:chgData name="Anna Härlin" userId="S::anna.harlin@haninge.se::e13ce2a0-3c88-4584-bf60-76ab93d73d3f" providerId="AD" clId="Web-{708D2083-0659-42FB-9BF5-E42C51CD7491}" dt="2021-10-13T21:27:07.714" v="38"/>
          <ac:spMkLst>
            <pc:docMk/>
            <pc:sldMk cId="3881675490" sldId="1246"/>
            <ac:spMk id="2" creationId="{64F79926-8784-4772-9EC7-77311DBEC98B}"/>
          </ac:spMkLst>
        </pc:spChg>
      </pc:sldChg>
      <pc:sldChg chg="modSp">
        <pc:chgData name="Anna Härlin" userId="S::anna.harlin@haninge.se::e13ce2a0-3c88-4584-bf60-76ab93d73d3f" providerId="AD" clId="Web-{708D2083-0659-42FB-9BF5-E42C51CD7491}" dt="2021-10-13T21:28:21.810" v="40"/>
        <pc:sldMkLst>
          <pc:docMk/>
          <pc:sldMk cId="3078635825" sldId="1250"/>
        </pc:sldMkLst>
        <pc:graphicFrameChg chg="mod modGraphic">
          <ac:chgData name="Anna Härlin" userId="S::anna.harlin@haninge.se::e13ce2a0-3c88-4584-bf60-76ab93d73d3f" providerId="AD" clId="Web-{708D2083-0659-42FB-9BF5-E42C51CD7491}" dt="2021-10-13T21:28:21.810" v="40"/>
          <ac:graphicFrameMkLst>
            <pc:docMk/>
            <pc:sldMk cId="3078635825" sldId="1250"/>
            <ac:graphicFrameMk id="5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708D2083-0659-42FB-9BF5-E42C51CD7491}" dt="2021-10-13T21:24:03.945" v="32" actId="20577"/>
        <pc:sldMkLst>
          <pc:docMk/>
          <pc:sldMk cId="3399253846" sldId="1295"/>
        </pc:sldMkLst>
        <pc:spChg chg="mod">
          <ac:chgData name="Anna Härlin" userId="S::anna.harlin@haninge.se::e13ce2a0-3c88-4584-bf60-76ab93d73d3f" providerId="AD" clId="Web-{708D2083-0659-42FB-9BF5-E42C51CD7491}" dt="2021-10-13T21:24:03.945" v="32" actId="20577"/>
          <ac:spMkLst>
            <pc:docMk/>
            <pc:sldMk cId="3399253846" sldId="1295"/>
            <ac:spMk id="7" creationId="{2B075322-8626-B64F-8566-90019A9B4541}"/>
          </ac:spMkLst>
        </pc:spChg>
      </pc:sldChg>
      <pc:sldChg chg="delSp">
        <pc:chgData name="Anna Härlin" userId="S::anna.harlin@haninge.se::e13ce2a0-3c88-4584-bf60-76ab93d73d3f" providerId="AD" clId="Web-{708D2083-0659-42FB-9BF5-E42C51CD7491}" dt="2021-10-13T21:25:20.462" v="33"/>
        <pc:sldMkLst>
          <pc:docMk/>
          <pc:sldMk cId="682839077" sldId="1296"/>
        </pc:sldMkLst>
        <pc:spChg chg="del">
          <ac:chgData name="Anna Härlin" userId="S::anna.harlin@haninge.se::e13ce2a0-3c88-4584-bf60-76ab93d73d3f" providerId="AD" clId="Web-{708D2083-0659-42FB-9BF5-E42C51CD7491}" dt="2021-10-13T21:25:20.462" v="33"/>
          <ac:spMkLst>
            <pc:docMk/>
            <pc:sldMk cId="682839077" sldId="1296"/>
            <ac:spMk id="3" creationId="{777E6BB3-3F27-40A2-9597-6666CDDBC1CD}"/>
          </ac:spMkLst>
        </pc:spChg>
      </pc:sldChg>
      <pc:sldChg chg="modSp">
        <pc:chgData name="Anna Härlin" userId="S::anna.harlin@haninge.se::e13ce2a0-3c88-4584-bf60-76ab93d73d3f" providerId="AD" clId="Web-{708D2083-0659-42FB-9BF5-E42C51CD7491}" dt="2021-10-13T21:29:15.514" v="45" actId="1076"/>
        <pc:sldMkLst>
          <pc:docMk/>
          <pc:sldMk cId="1535239896" sldId="1300"/>
        </pc:sldMkLst>
        <pc:graphicFrameChg chg="mod modGraphic">
          <ac:chgData name="Anna Härlin" userId="S::anna.harlin@haninge.se::e13ce2a0-3c88-4584-bf60-76ab93d73d3f" providerId="AD" clId="Web-{708D2083-0659-42FB-9BF5-E42C51CD7491}" dt="2021-10-13T21:29:15.514" v="45" actId="1076"/>
          <ac:graphicFrameMkLst>
            <pc:docMk/>
            <pc:sldMk cId="1535239896" sldId="1300"/>
            <ac:graphicFrameMk id="8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708D2083-0659-42FB-9BF5-E42C51CD7491}" dt="2021-10-13T21:26:53.386" v="36" actId="20577"/>
        <pc:sldMkLst>
          <pc:docMk/>
          <pc:sldMk cId="3956172629" sldId="1302"/>
        </pc:sldMkLst>
        <pc:spChg chg="mod">
          <ac:chgData name="Anna Härlin" userId="S::anna.harlin@haninge.se::e13ce2a0-3c88-4584-bf60-76ab93d73d3f" providerId="AD" clId="Web-{708D2083-0659-42FB-9BF5-E42C51CD7491}" dt="2021-10-13T21:26:53.386" v="36" actId="20577"/>
          <ac:spMkLst>
            <pc:docMk/>
            <pc:sldMk cId="3956172629" sldId="1302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708D2083-0659-42FB-9BF5-E42C51CD7491}" dt="2021-10-13T21:36:28.059" v="499"/>
        <pc:sldMkLst>
          <pc:docMk/>
          <pc:sldMk cId="1569137082" sldId="1315"/>
        </pc:sldMkLst>
        <pc:graphicFrameChg chg="mod modGraphic">
          <ac:chgData name="Anna Härlin" userId="S::anna.harlin@haninge.se::e13ce2a0-3c88-4584-bf60-76ab93d73d3f" providerId="AD" clId="Web-{708D2083-0659-42FB-9BF5-E42C51CD7491}" dt="2021-10-13T21:36:28.059" v="499"/>
          <ac:graphicFrameMkLst>
            <pc:docMk/>
            <pc:sldMk cId="1569137082" sldId="1315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708D2083-0659-42FB-9BF5-E42C51CD7491}" dt="2021-10-13T21:38:13.780" v="523"/>
        <pc:sldMkLst>
          <pc:docMk/>
          <pc:sldMk cId="1514514565" sldId="1337"/>
        </pc:sldMkLst>
        <pc:graphicFrameChg chg="mod modGraphic">
          <ac:chgData name="Anna Härlin" userId="S::anna.harlin@haninge.se::e13ce2a0-3c88-4584-bf60-76ab93d73d3f" providerId="AD" clId="Web-{708D2083-0659-42FB-9BF5-E42C51CD7491}" dt="2021-10-13T21:38:13.780" v="523"/>
          <ac:graphicFrameMkLst>
            <pc:docMk/>
            <pc:sldMk cId="1514514565" sldId="1337"/>
            <ac:graphicFrameMk id="4" creationId="{62E87DF0-8F0D-4AF4-A8ED-709D370DF4A8}"/>
          </ac:graphicFrameMkLst>
        </pc:graphicFrameChg>
      </pc:sldChg>
    </pc:docChg>
  </pc:docChgLst>
  <pc:docChgLst>
    <pc:chgData name="Anna Härlin" userId="S::anna.harlin@haninge.se::e13ce2a0-3c88-4584-bf60-76ab93d73d3f" providerId="AD" clId="Web-{A8BD34F5-4A55-44DB-B84B-2A81A8BE0AFB}"/>
    <pc:docChg chg="modSld">
      <pc:chgData name="Anna Härlin" userId="S::anna.harlin@haninge.se::e13ce2a0-3c88-4584-bf60-76ab93d73d3f" providerId="AD" clId="Web-{A8BD34F5-4A55-44DB-B84B-2A81A8BE0AFB}" dt="2021-10-11T10:14:07.995" v="60"/>
      <pc:docMkLst>
        <pc:docMk/>
      </pc:docMkLst>
      <pc:sldChg chg="addSp">
        <pc:chgData name="Anna Härlin" userId="S::anna.harlin@haninge.se::e13ce2a0-3c88-4584-bf60-76ab93d73d3f" providerId="AD" clId="Web-{A8BD34F5-4A55-44DB-B84B-2A81A8BE0AFB}" dt="2021-10-11T10:14:07.995" v="60"/>
        <pc:sldMkLst>
          <pc:docMk/>
          <pc:sldMk cId="3540149840" sldId="1298"/>
        </pc:sldMkLst>
        <pc:picChg chg="add">
          <ac:chgData name="Anna Härlin" userId="S::anna.harlin@haninge.se::e13ce2a0-3c88-4584-bf60-76ab93d73d3f" providerId="AD" clId="Web-{A8BD34F5-4A55-44DB-B84B-2A81A8BE0AFB}" dt="2021-10-11T10:14:07.995" v="60"/>
          <ac:picMkLst>
            <pc:docMk/>
            <pc:sldMk cId="3540149840" sldId="1298"/>
            <ac:picMk id="8" creationId="{674971CD-BB99-47D3-91CF-E260F1FC6F94}"/>
          </ac:picMkLst>
        </pc:picChg>
      </pc:sldChg>
      <pc:sldChg chg="modSp">
        <pc:chgData name="Anna Härlin" userId="S::anna.harlin@haninge.se::e13ce2a0-3c88-4584-bf60-76ab93d73d3f" providerId="AD" clId="Web-{A8BD34F5-4A55-44DB-B84B-2A81A8BE0AFB}" dt="2021-10-11T10:10:19.410" v="59"/>
        <pc:sldMkLst>
          <pc:docMk/>
          <pc:sldMk cId="2568126479" sldId="1352"/>
        </pc:sldMkLst>
        <pc:graphicFrameChg chg="mod modGraphic">
          <ac:chgData name="Anna Härlin" userId="S::anna.harlin@haninge.se::e13ce2a0-3c88-4584-bf60-76ab93d73d3f" providerId="AD" clId="Web-{A8BD34F5-4A55-44DB-B84B-2A81A8BE0AFB}" dt="2021-10-11T10:10:19.410" v="59"/>
          <ac:graphicFrameMkLst>
            <pc:docMk/>
            <pc:sldMk cId="2568126479" sldId="1352"/>
            <ac:graphicFrameMk id="4" creationId="{6A71CC03-FD89-4B6A-AA17-8B5C3A95B725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A5DF8788-11F8-4145-B2C4-3E6FE6DD1553}"/>
    <pc:docChg chg="addSld delSld modSld sldOrd">
      <pc:chgData name="Fredrik Sundberg" userId="S::fredrik.sundberg@haninge.se::0243679a-9c6b-4cd2-93bd-8ad30967d04b" providerId="AD" clId="Web-{A5DF8788-11F8-4145-B2C4-3E6FE6DD1553}" dt="2021-11-04T16:03:12.945" v="751" actId="20577"/>
      <pc:docMkLst>
        <pc:docMk/>
      </pc:docMkLst>
      <pc:sldChg chg="modSp ord">
        <pc:chgData name="Fredrik Sundberg" userId="S::fredrik.sundberg@haninge.se::0243679a-9c6b-4cd2-93bd-8ad30967d04b" providerId="AD" clId="Web-{A5DF8788-11F8-4145-B2C4-3E6FE6DD1553}" dt="2021-11-04T15:53:07.142" v="509"/>
        <pc:sldMkLst>
          <pc:docMk/>
          <pc:sldMk cId="3673958271" sldId="1324"/>
        </pc:sldMkLst>
        <pc:spChg chg="mod">
          <ac:chgData name="Fredrik Sundberg" userId="S::fredrik.sundberg@haninge.se::0243679a-9c6b-4cd2-93bd-8ad30967d04b" providerId="AD" clId="Web-{A5DF8788-11F8-4145-B2C4-3E6FE6DD1553}" dt="2021-11-04T15:46:42.961" v="126" actId="20577"/>
          <ac:spMkLst>
            <pc:docMk/>
            <pc:sldMk cId="3673958271" sldId="1324"/>
            <ac:spMk id="5" creationId="{79CC3469-B918-4722-BEA1-06C06911B781}"/>
          </ac:spMkLst>
        </pc:spChg>
        <pc:graphicFrameChg chg="modGraphic">
          <ac:chgData name="Fredrik Sundberg" userId="S::fredrik.sundberg@haninge.se::0243679a-9c6b-4cd2-93bd-8ad30967d04b" providerId="AD" clId="Web-{A5DF8788-11F8-4145-B2C4-3E6FE6DD1553}" dt="2021-11-04T15:53:07.142" v="509"/>
          <ac:graphicFrameMkLst>
            <pc:docMk/>
            <pc:sldMk cId="3673958271" sldId="1324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A5DF8788-11F8-4145-B2C4-3E6FE6DD1553}" dt="2021-11-04T16:03:12.945" v="751" actId="20577"/>
        <pc:sldMkLst>
          <pc:docMk/>
          <pc:sldMk cId="3174432995" sldId="1326"/>
        </pc:sldMkLst>
        <pc:spChg chg="mod">
          <ac:chgData name="Fredrik Sundberg" userId="S::fredrik.sundberg@haninge.se::0243679a-9c6b-4cd2-93bd-8ad30967d04b" providerId="AD" clId="Web-{A5DF8788-11F8-4145-B2C4-3E6FE6DD1553}" dt="2021-11-04T16:03:12.945" v="751" actId="20577"/>
          <ac:spMkLst>
            <pc:docMk/>
            <pc:sldMk cId="3174432995" sldId="1326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A5DF8788-11F8-4145-B2C4-3E6FE6DD1553}" dt="2021-11-04T15:51:10.947" v="365"/>
        <pc:sldMkLst>
          <pc:docMk/>
          <pc:sldMk cId="2959785505" sldId="1327"/>
        </pc:sldMkLst>
        <pc:spChg chg="mod">
          <ac:chgData name="Fredrik Sundberg" userId="S::fredrik.sundberg@haninge.se::0243679a-9c6b-4cd2-93bd-8ad30967d04b" providerId="AD" clId="Web-{A5DF8788-11F8-4145-B2C4-3E6FE6DD1553}" dt="2021-11-04T15:50:54.493" v="355" actId="20577"/>
          <ac:spMkLst>
            <pc:docMk/>
            <pc:sldMk cId="2959785505" sldId="1327"/>
            <ac:spMk id="5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A5DF8788-11F8-4145-B2C4-3E6FE6DD1553}" dt="2021-11-04T15:51:10.947" v="365"/>
          <ac:graphicFrameMkLst>
            <pc:docMk/>
            <pc:sldMk cId="2959785505" sldId="1327"/>
            <ac:graphicFrameMk id="2" creationId="{00000000-0000-0000-0000-000000000000}"/>
          </ac:graphicFrameMkLst>
        </pc:graphicFrameChg>
      </pc:sldChg>
      <pc:sldChg chg="modSp del ord">
        <pc:chgData name="Fredrik Sundberg" userId="S::fredrik.sundberg@haninge.se::0243679a-9c6b-4cd2-93bd-8ad30967d04b" providerId="AD" clId="Web-{A5DF8788-11F8-4145-B2C4-3E6FE6DD1553}" dt="2021-11-04T15:52:33.343" v="461"/>
        <pc:sldMkLst>
          <pc:docMk/>
          <pc:sldMk cId="879426662" sldId="1328"/>
        </pc:sldMkLst>
        <pc:graphicFrameChg chg="modGraphic">
          <ac:chgData name="Fredrik Sundberg" userId="S::fredrik.sundberg@haninge.se::0243679a-9c6b-4cd2-93bd-8ad30967d04b" providerId="AD" clId="Web-{A5DF8788-11F8-4145-B2C4-3E6FE6DD1553}" dt="2021-11-04T15:52:22.326" v="418"/>
          <ac:graphicFrameMkLst>
            <pc:docMk/>
            <pc:sldMk cId="879426662" sldId="1328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A5DF8788-11F8-4145-B2C4-3E6FE6DD1553}" dt="2021-11-04T15:57:15.454" v="593"/>
        <pc:sldMkLst>
          <pc:docMk/>
          <pc:sldMk cId="656776340" sldId="1333"/>
        </pc:sldMkLst>
        <pc:spChg chg="mod">
          <ac:chgData name="Fredrik Sundberg" userId="S::fredrik.sundberg@haninge.se::0243679a-9c6b-4cd2-93bd-8ad30967d04b" providerId="AD" clId="Web-{A5DF8788-11F8-4145-B2C4-3E6FE6DD1553}" dt="2021-11-04T15:57:09.532" v="571" actId="20577"/>
          <ac:spMkLst>
            <pc:docMk/>
            <pc:sldMk cId="656776340" sldId="1333"/>
            <ac:spMk id="5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A5DF8788-11F8-4145-B2C4-3E6FE6DD1553}" dt="2021-11-04T15:57:15.454" v="593"/>
          <ac:graphicFrameMkLst>
            <pc:docMk/>
            <pc:sldMk cId="656776340" sldId="1333"/>
            <ac:graphicFrameMk id="2" creationId="{00000000-0000-0000-0000-000000000000}"/>
          </ac:graphicFrameMkLst>
        </pc:graphicFrameChg>
      </pc:sldChg>
      <pc:sldChg chg="modSp ord">
        <pc:chgData name="Fredrik Sundberg" userId="S::fredrik.sundberg@haninge.se::0243679a-9c6b-4cd2-93bd-8ad30967d04b" providerId="AD" clId="Web-{A5DF8788-11F8-4145-B2C4-3E6FE6DD1553}" dt="2021-11-04T15:51:44.590" v="403" actId="20577"/>
        <pc:sldMkLst>
          <pc:docMk/>
          <pc:sldMk cId="2271326636" sldId="1336"/>
        </pc:sldMkLst>
        <pc:spChg chg="mod">
          <ac:chgData name="Fredrik Sundberg" userId="S::fredrik.sundberg@haninge.se::0243679a-9c6b-4cd2-93bd-8ad30967d04b" providerId="AD" clId="Web-{A5DF8788-11F8-4145-B2C4-3E6FE6DD1553}" dt="2021-11-04T15:51:44.590" v="403" actId="20577"/>
          <ac:spMkLst>
            <pc:docMk/>
            <pc:sldMk cId="2271326636" sldId="1336"/>
            <ac:spMk id="5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A5DF8788-11F8-4145-B2C4-3E6FE6DD1553}" dt="2021-11-04T15:44:34.422" v="33"/>
          <ac:graphicFrameMkLst>
            <pc:docMk/>
            <pc:sldMk cId="2271326636" sldId="1336"/>
            <ac:graphicFrameMk id="4" creationId="{6A71CC03-FD89-4B6A-AA17-8B5C3A95B725}"/>
          </ac:graphicFrameMkLst>
        </pc:graphicFrameChg>
      </pc:sldChg>
      <pc:sldChg chg="modSp ord">
        <pc:chgData name="Fredrik Sundberg" userId="S::fredrik.sundberg@haninge.se::0243679a-9c6b-4cd2-93bd-8ad30967d04b" providerId="AD" clId="Web-{A5DF8788-11F8-4145-B2C4-3E6FE6DD1553}" dt="2021-11-04T15:58:57.054" v="716" actId="1076"/>
        <pc:sldMkLst>
          <pc:docMk/>
          <pc:sldMk cId="1514514565" sldId="1337"/>
        </pc:sldMkLst>
        <pc:spChg chg="mod">
          <ac:chgData name="Fredrik Sundberg" userId="S::fredrik.sundberg@haninge.se::0243679a-9c6b-4cd2-93bd-8ad30967d04b" providerId="AD" clId="Web-{A5DF8788-11F8-4145-B2C4-3E6FE6DD1553}" dt="2021-11-04T15:52:17.935" v="417" actId="20577"/>
          <ac:spMkLst>
            <pc:docMk/>
            <pc:sldMk cId="1514514565" sldId="1337"/>
            <ac:spMk id="5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A5DF8788-11F8-4145-B2C4-3E6FE6DD1553}" dt="2021-11-04T15:58:57.054" v="716" actId="1076"/>
          <ac:graphicFrameMkLst>
            <pc:docMk/>
            <pc:sldMk cId="1514514565" sldId="1337"/>
            <ac:graphicFrameMk id="4" creationId="{62E87DF0-8F0D-4AF4-A8ED-709D370DF4A8}"/>
          </ac:graphicFrameMkLst>
        </pc:graphicFrameChg>
      </pc:sldChg>
      <pc:sldChg chg="modSp ord">
        <pc:chgData name="Fredrik Sundberg" userId="S::fredrik.sundberg@haninge.se::0243679a-9c6b-4cd2-93bd-8ad30967d04b" providerId="AD" clId="Web-{A5DF8788-11F8-4145-B2C4-3E6FE6DD1553}" dt="2021-11-04T15:51:35.277" v="382" actId="20577"/>
        <pc:sldMkLst>
          <pc:docMk/>
          <pc:sldMk cId="3905650679" sldId="1340"/>
        </pc:sldMkLst>
        <pc:spChg chg="mod">
          <ac:chgData name="Fredrik Sundberg" userId="S::fredrik.sundberg@haninge.se::0243679a-9c6b-4cd2-93bd-8ad30967d04b" providerId="AD" clId="Web-{A5DF8788-11F8-4145-B2C4-3E6FE6DD1553}" dt="2021-11-04T15:51:35.277" v="382" actId="20577"/>
          <ac:spMkLst>
            <pc:docMk/>
            <pc:sldMk cId="3905650679" sldId="1340"/>
            <ac:spMk id="5" creationId="{79CC3469-B918-4722-BEA1-06C06911B781}"/>
          </ac:spMkLst>
        </pc:spChg>
      </pc:sldChg>
      <pc:sldChg chg="modSp del ord">
        <pc:chgData name="Fredrik Sundberg" userId="S::fredrik.sundberg@haninge.se::0243679a-9c6b-4cd2-93bd-8ad30967d04b" providerId="AD" clId="Web-{A5DF8788-11F8-4145-B2C4-3E6FE6DD1553}" dt="2021-11-04T15:52:47.890" v="506"/>
        <pc:sldMkLst>
          <pc:docMk/>
          <pc:sldMk cId="393010131" sldId="1341"/>
        </pc:sldMkLst>
        <pc:spChg chg="mod">
          <ac:chgData name="Fredrik Sundberg" userId="S::fredrik.sundberg@haninge.se::0243679a-9c6b-4cd2-93bd-8ad30967d04b" providerId="AD" clId="Web-{A5DF8788-11F8-4145-B2C4-3E6FE6DD1553}" dt="2021-11-04T15:45:59.584" v="79" actId="20577"/>
          <ac:spMkLst>
            <pc:docMk/>
            <pc:sldMk cId="393010131" sldId="1341"/>
            <ac:spMk id="5" creationId="{79CC3469-B918-4722-BEA1-06C06911B781}"/>
          </ac:spMkLst>
        </pc:spChg>
        <pc:graphicFrameChg chg="modGraphic">
          <ac:chgData name="Fredrik Sundberg" userId="S::fredrik.sundberg@haninge.se::0243679a-9c6b-4cd2-93bd-8ad30967d04b" providerId="AD" clId="Web-{A5DF8788-11F8-4145-B2C4-3E6FE6DD1553}" dt="2021-11-04T15:52:37.812" v="462"/>
          <ac:graphicFrameMkLst>
            <pc:docMk/>
            <pc:sldMk cId="393010131" sldId="1341"/>
            <ac:graphicFrameMk id="4" creationId="{00000000-0000-0000-0000-000000000000}"/>
          </ac:graphicFrameMkLst>
        </pc:graphicFrameChg>
      </pc:sldChg>
      <pc:sldChg chg="modSp">
        <pc:chgData name="Fredrik Sundberg" userId="S::fredrik.sundberg@haninge.se::0243679a-9c6b-4cd2-93bd-8ad30967d04b" providerId="AD" clId="Web-{A5DF8788-11F8-4145-B2C4-3E6FE6DD1553}" dt="2021-11-04T15:47:19.604" v="138" actId="20577"/>
        <pc:sldMkLst>
          <pc:docMk/>
          <pc:sldMk cId="850646829" sldId="1353"/>
        </pc:sldMkLst>
        <pc:spChg chg="mod">
          <ac:chgData name="Fredrik Sundberg" userId="S::fredrik.sundberg@haninge.se::0243679a-9c6b-4cd2-93bd-8ad30967d04b" providerId="AD" clId="Web-{A5DF8788-11F8-4145-B2C4-3E6FE6DD1553}" dt="2021-11-04T15:47:19.604" v="138" actId="20577"/>
          <ac:spMkLst>
            <pc:docMk/>
            <pc:sldMk cId="850646829" sldId="1353"/>
            <ac:spMk id="5" creationId="{79CC3469-B918-4722-BEA1-06C06911B781}"/>
          </ac:spMkLst>
        </pc:spChg>
      </pc:sldChg>
      <pc:sldChg chg="modSp">
        <pc:chgData name="Fredrik Sundberg" userId="S::fredrik.sundberg@haninge.se::0243679a-9c6b-4cd2-93bd-8ad30967d04b" providerId="AD" clId="Web-{A5DF8788-11F8-4145-B2C4-3E6FE6DD1553}" dt="2021-11-04T15:50:16.131" v="322"/>
        <pc:sldMkLst>
          <pc:docMk/>
          <pc:sldMk cId="2753024209" sldId="1354"/>
        </pc:sldMkLst>
        <pc:spChg chg="mod">
          <ac:chgData name="Fredrik Sundberg" userId="S::fredrik.sundberg@haninge.se::0243679a-9c6b-4cd2-93bd-8ad30967d04b" providerId="AD" clId="Web-{A5DF8788-11F8-4145-B2C4-3E6FE6DD1553}" dt="2021-11-04T15:44:11.342" v="22" actId="20577"/>
          <ac:spMkLst>
            <pc:docMk/>
            <pc:sldMk cId="2753024209" sldId="1354"/>
            <ac:spMk id="5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A5DF8788-11F8-4145-B2C4-3E6FE6DD1553}" dt="2021-11-04T15:50:16.131" v="322"/>
          <ac:graphicFrameMkLst>
            <pc:docMk/>
            <pc:sldMk cId="2753024209" sldId="1354"/>
            <ac:graphicFrameMk id="2" creationId="{00000000-0000-0000-0000-000000000000}"/>
          </ac:graphicFrameMkLst>
        </pc:graphicFrameChg>
      </pc:sldChg>
      <pc:sldChg chg="modSp ord">
        <pc:chgData name="Fredrik Sundberg" userId="S::fredrik.sundberg@haninge.se::0243679a-9c6b-4cd2-93bd-8ad30967d04b" providerId="AD" clId="Web-{A5DF8788-11F8-4145-B2C4-3E6FE6DD1553}" dt="2021-11-04T15:53:12.486" v="510"/>
        <pc:sldMkLst>
          <pc:docMk/>
          <pc:sldMk cId="1171364617" sldId="1357"/>
        </pc:sldMkLst>
        <pc:spChg chg="mod">
          <ac:chgData name="Fredrik Sundberg" userId="S::fredrik.sundberg@haninge.se::0243679a-9c6b-4cd2-93bd-8ad30967d04b" providerId="AD" clId="Web-{A5DF8788-11F8-4145-B2C4-3E6FE6DD1553}" dt="2021-11-04T15:46:56.947" v="128" actId="20577"/>
          <ac:spMkLst>
            <pc:docMk/>
            <pc:sldMk cId="1171364617" sldId="1357"/>
            <ac:spMk id="5" creationId="{79CC3469-B918-4722-BEA1-06C06911B781}"/>
          </ac:spMkLst>
        </pc:spChg>
        <pc:graphicFrameChg chg="modGraphic">
          <ac:chgData name="Fredrik Sundberg" userId="S::fredrik.sundberg@haninge.se::0243679a-9c6b-4cd2-93bd-8ad30967d04b" providerId="AD" clId="Web-{A5DF8788-11F8-4145-B2C4-3E6FE6DD1553}" dt="2021-11-04T15:53:12.486" v="510"/>
          <ac:graphicFrameMkLst>
            <pc:docMk/>
            <pc:sldMk cId="1171364617" sldId="1357"/>
            <ac:graphicFrameMk id="4" creationId="{6A71CC03-FD89-4B6A-AA17-8B5C3A95B725}"/>
          </ac:graphicFrameMkLst>
        </pc:graphicFrameChg>
      </pc:sldChg>
      <pc:sldChg chg="modSp ord">
        <pc:chgData name="Fredrik Sundberg" userId="S::fredrik.sundberg@haninge.se::0243679a-9c6b-4cd2-93bd-8ad30967d04b" providerId="AD" clId="Web-{A5DF8788-11F8-4145-B2C4-3E6FE6DD1553}" dt="2021-11-04T15:51:54.918" v="404" actId="20577"/>
        <pc:sldMkLst>
          <pc:docMk/>
          <pc:sldMk cId="1163112574" sldId="1365"/>
        </pc:sldMkLst>
        <pc:spChg chg="mod">
          <ac:chgData name="Fredrik Sundberg" userId="S::fredrik.sundberg@haninge.se::0243679a-9c6b-4cd2-93bd-8ad30967d04b" providerId="AD" clId="Web-{A5DF8788-11F8-4145-B2C4-3E6FE6DD1553}" dt="2021-11-04T15:51:54.918" v="404" actId="20577"/>
          <ac:spMkLst>
            <pc:docMk/>
            <pc:sldMk cId="1163112574" sldId="1365"/>
            <ac:spMk id="5" creationId="{79CC3469-B918-4722-BEA1-06C06911B781}"/>
          </ac:spMkLst>
        </pc:spChg>
      </pc:sldChg>
      <pc:sldChg chg="modSp ord">
        <pc:chgData name="Fredrik Sundberg" userId="S::fredrik.sundberg@haninge.se::0243679a-9c6b-4cd2-93bd-8ad30967d04b" providerId="AD" clId="Web-{A5DF8788-11F8-4145-B2C4-3E6FE6DD1553}" dt="2021-11-04T15:52:00.466" v="405" actId="20577"/>
        <pc:sldMkLst>
          <pc:docMk/>
          <pc:sldMk cId="3431355394" sldId="1366"/>
        </pc:sldMkLst>
        <pc:spChg chg="mod">
          <ac:chgData name="Fredrik Sundberg" userId="S::fredrik.sundberg@haninge.se::0243679a-9c6b-4cd2-93bd-8ad30967d04b" providerId="AD" clId="Web-{A5DF8788-11F8-4145-B2C4-3E6FE6DD1553}" dt="2021-11-04T15:52:00.466" v="405" actId="20577"/>
          <ac:spMkLst>
            <pc:docMk/>
            <pc:sldMk cId="3431355394" sldId="1366"/>
            <ac:spMk id="5" creationId="{79CC3469-B918-4722-BEA1-06C06911B781}"/>
          </ac:spMkLst>
        </pc:spChg>
      </pc:sldChg>
      <pc:sldChg chg="add del replId">
        <pc:chgData name="Fredrik Sundberg" userId="S::fredrik.sundberg@haninge.se::0243679a-9c6b-4cd2-93bd-8ad30967d04b" providerId="AD" clId="Web-{A5DF8788-11F8-4145-B2C4-3E6FE6DD1553}" dt="2021-11-04T15:57:26.127" v="594"/>
        <pc:sldMkLst>
          <pc:docMk/>
          <pc:sldMk cId="398347858" sldId="1368"/>
        </pc:sldMkLst>
      </pc:sldChg>
      <pc:sldChg chg="modSp add del replId">
        <pc:chgData name="Fredrik Sundberg" userId="S::fredrik.sundberg@haninge.se::0243679a-9c6b-4cd2-93bd-8ad30967d04b" providerId="AD" clId="Web-{A5DF8788-11F8-4145-B2C4-3E6FE6DD1553}" dt="2021-11-04T15:56:36.342" v="545"/>
        <pc:sldMkLst>
          <pc:docMk/>
          <pc:sldMk cId="3145164130" sldId="1368"/>
        </pc:sldMkLst>
        <pc:graphicFrameChg chg="modGraphic">
          <ac:chgData name="Fredrik Sundberg" userId="S::fredrik.sundberg@haninge.se::0243679a-9c6b-4cd2-93bd-8ad30967d04b" providerId="AD" clId="Web-{A5DF8788-11F8-4145-B2C4-3E6FE6DD1553}" dt="2021-11-04T15:56:04.512" v="544"/>
          <ac:graphicFrameMkLst>
            <pc:docMk/>
            <pc:sldMk cId="3145164130" sldId="1368"/>
            <ac:graphicFrameMk id="4" creationId="{62E87DF0-8F0D-4AF4-A8ED-709D370DF4A8}"/>
          </ac:graphicFrameMkLst>
        </pc:graphicFrameChg>
      </pc:sldChg>
    </pc:docChg>
  </pc:docChgLst>
  <pc:docChgLst>
    <pc:chgData name="Anna Härlin" userId="S::anna.harlin@haninge.se::e13ce2a0-3c88-4584-bf60-76ab93d73d3f" providerId="AD" clId="Web-{016B313B-4DFE-4F7F-85F6-DF4EDDEE3BD8}"/>
    <pc:docChg chg="modSld">
      <pc:chgData name="Anna Härlin" userId="S::anna.harlin@haninge.se::e13ce2a0-3c88-4584-bf60-76ab93d73d3f" providerId="AD" clId="Web-{016B313B-4DFE-4F7F-85F6-DF4EDDEE3BD8}" dt="2021-11-10T19:04:45.995" v="275" actId="1076"/>
      <pc:docMkLst>
        <pc:docMk/>
      </pc:docMkLst>
      <pc:sldChg chg="mod modShow">
        <pc:chgData name="Anna Härlin" userId="S::anna.harlin@haninge.se::e13ce2a0-3c88-4584-bf60-76ab93d73d3f" providerId="AD" clId="Web-{016B313B-4DFE-4F7F-85F6-DF4EDDEE3BD8}" dt="2021-11-10T19:02:26.584" v="212"/>
        <pc:sldMkLst>
          <pc:docMk/>
          <pc:sldMk cId="2255769178" sldId="1229"/>
        </pc:sldMkLst>
      </pc:sldChg>
      <pc:sldChg chg="modSp">
        <pc:chgData name="Anna Härlin" userId="S::anna.harlin@haninge.se::e13ce2a0-3c88-4584-bf60-76ab93d73d3f" providerId="AD" clId="Web-{016B313B-4DFE-4F7F-85F6-DF4EDDEE3BD8}" dt="2021-11-10T19:00:50.254" v="211" actId="14100"/>
        <pc:sldMkLst>
          <pc:docMk/>
          <pc:sldMk cId="3442321206" sldId="1314"/>
        </pc:sldMkLst>
        <pc:picChg chg="mod">
          <ac:chgData name="Anna Härlin" userId="S::anna.harlin@haninge.se::e13ce2a0-3c88-4584-bf60-76ab93d73d3f" providerId="AD" clId="Web-{016B313B-4DFE-4F7F-85F6-DF4EDDEE3BD8}" dt="2021-11-10T19:00:50.254" v="211" actId="14100"/>
          <ac:picMkLst>
            <pc:docMk/>
            <pc:sldMk cId="3442321206" sldId="1314"/>
            <ac:picMk id="4" creationId="{8091B3EE-880C-4720-B891-83ED6A9DEDC5}"/>
          </ac:picMkLst>
        </pc:picChg>
      </pc:sldChg>
      <pc:sldChg chg="modSp">
        <pc:chgData name="Anna Härlin" userId="S::anna.harlin@haninge.se::e13ce2a0-3c88-4584-bf60-76ab93d73d3f" providerId="AD" clId="Web-{016B313B-4DFE-4F7F-85F6-DF4EDDEE3BD8}" dt="2021-11-10T17:31:55.137" v="29" actId="20577"/>
        <pc:sldMkLst>
          <pc:docMk/>
          <pc:sldMk cId="4134365698" sldId="1316"/>
        </pc:sldMkLst>
        <pc:spChg chg="mod">
          <ac:chgData name="Anna Härlin" userId="S::anna.harlin@haninge.se::e13ce2a0-3c88-4584-bf60-76ab93d73d3f" providerId="AD" clId="Web-{016B313B-4DFE-4F7F-85F6-DF4EDDEE3BD8}" dt="2021-11-10T17:31:55.137" v="29" actId="20577"/>
          <ac:spMkLst>
            <pc:docMk/>
            <pc:sldMk cId="4134365698" sldId="1316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016B313B-4DFE-4F7F-85F6-DF4EDDEE3BD8}" dt="2021-11-10T18:58:47.674" v="209" actId="20577"/>
        <pc:sldMkLst>
          <pc:docMk/>
          <pc:sldMk cId="25005295" sldId="1347"/>
        </pc:sldMkLst>
        <pc:spChg chg="mod">
          <ac:chgData name="Anna Härlin" userId="S::anna.harlin@haninge.se::e13ce2a0-3c88-4584-bf60-76ab93d73d3f" providerId="AD" clId="Web-{016B313B-4DFE-4F7F-85F6-DF4EDDEE3BD8}" dt="2021-11-10T18:58:47.674" v="209" actId="20577"/>
          <ac:spMkLst>
            <pc:docMk/>
            <pc:sldMk cId="25005295" sldId="1347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016B313B-4DFE-4F7F-85F6-DF4EDDEE3BD8}" dt="2021-11-10T19:04:45.995" v="275" actId="1076"/>
        <pc:sldMkLst>
          <pc:docMk/>
          <pc:sldMk cId="514897086" sldId="1349"/>
        </pc:sldMkLst>
        <pc:spChg chg="mod ord">
          <ac:chgData name="Anna Härlin" userId="S::anna.harlin@haninge.se::e13ce2a0-3c88-4584-bf60-76ab93d73d3f" providerId="AD" clId="Web-{016B313B-4DFE-4F7F-85F6-DF4EDDEE3BD8}" dt="2021-11-10T17:33:12.779" v="52" actId="20577"/>
          <ac:spMkLst>
            <pc:docMk/>
            <pc:sldMk cId="514897086" sldId="1349"/>
            <ac:spMk id="2" creationId="{02463E33-23C6-8848-9274-B553C91D3AE0}"/>
          </ac:spMkLst>
        </pc:spChg>
        <pc:spChg chg="mod">
          <ac:chgData name="Anna Härlin" userId="S::anna.harlin@haninge.se::e13ce2a0-3c88-4584-bf60-76ab93d73d3f" providerId="AD" clId="Web-{016B313B-4DFE-4F7F-85F6-DF4EDDEE3BD8}" dt="2021-11-10T19:03:42.523" v="274" actId="20577"/>
          <ac:spMkLst>
            <pc:docMk/>
            <pc:sldMk cId="514897086" sldId="1349"/>
            <ac:spMk id="7" creationId="{2B075322-8626-B64F-8566-90019A9B4541}"/>
          </ac:spMkLst>
        </pc:spChg>
        <pc:picChg chg="mod">
          <ac:chgData name="Anna Härlin" userId="S::anna.harlin@haninge.se::e13ce2a0-3c88-4584-bf60-76ab93d73d3f" providerId="AD" clId="Web-{016B313B-4DFE-4F7F-85F6-DF4EDDEE3BD8}" dt="2021-11-10T19:04:45.995" v="275" actId="1076"/>
          <ac:picMkLst>
            <pc:docMk/>
            <pc:sldMk cId="514897086" sldId="1349"/>
            <ac:picMk id="4" creationId="{2DD480DF-4340-49DE-B099-EDEFF796697B}"/>
          </ac:picMkLst>
        </pc:picChg>
      </pc:sldChg>
      <pc:sldChg chg="addSp modSp">
        <pc:chgData name="Anna Härlin" userId="S::anna.harlin@haninge.se::e13ce2a0-3c88-4584-bf60-76ab93d73d3f" providerId="AD" clId="Web-{016B313B-4DFE-4F7F-85F6-DF4EDDEE3BD8}" dt="2021-11-10T17:30:45.838" v="24" actId="20577"/>
        <pc:sldMkLst>
          <pc:docMk/>
          <pc:sldMk cId="3260496614" sldId="1373"/>
        </pc:sldMkLst>
        <pc:spChg chg="mod">
          <ac:chgData name="Anna Härlin" userId="S::anna.harlin@haninge.se::e13ce2a0-3c88-4584-bf60-76ab93d73d3f" providerId="AD" clId="Web-{016B313B-4DFE-4F7F-85F6-DF4EDDEE3BD8}" dt="2021-11-10T17:30:45.838" v="24" actId="20577"/>
          <ac:spMkLst>
            <pc:docMk/>
            <pc:sldMk cId="3260496614" sldId="1373"/>
            <ac:spMk id="2" creationId="{02463E33-23C6-8848-9274-B553C91D3AE0}"/>
          </ac:spMkLst>
        </pc:spChg>
        <pc:picChg chg="add mod ord modCrop">
          <ac:chgData name="Anna Härlin" userId="S::anna.harlin@haninge.se::e13ce2a0-3c88-4584-bf60-76ab93d73d3f" providerId="AD" clId="Web-{016B313B-4DFE-4F7F-85F6-DF4EDDEE3BD8}" dt="2021-11-10T17:29:45.290" v="13"/>
          <ac:picMkLst>
            <pc:docMk/>
            <pc:sldMk cId="3260496614" sldId="1373"/>
            <ac:picMk id="3" creationId="{26E119FB-729C-4E30-86A9-4A3B1B01682E}"/>
          </ac:picMkLst>
        </pc:picChg>
      </pc:sldChg>
    </pc:docChg>
  </pc:docChgLst>
  <pc:docChgLst>
    <pc:chgData name="Elsa Stener" userId="S::elsa.stener@haninge.se::16d3eb1e-68d2-437a-8c0b-dc78b2df5244" providerId="AD" clId="Web-{A65E1C2B-669B-4E90-93D7-E1D4243DFC79}"/>
    <pc:docChg chg="modSld">
      <pc:chgData name="Elsa Stener" userId="S::elsa.stener@haninge.se::16d3eb1e-68d2-437a-8c0b-dc78b2df5244" providerId="AD" clId="Web-{A65E1C2B-669B-4E90-93D7-E1D4243DFC79}" dt="2021-10-11T12:01:41.764" v="14"/>
      <pc:docMkLst>
        <pc:docMk/>
      </pc:docMkLst>
      <pc:sldChg chg="modSp">
        <pc:chgData name="Elsa Stener" userId="S::elsa.stener@haninge.se::16d3eb1e-68d2-437a-8c0b-dc78b2df5244" providerId="AD" clId="Web-{A65E1C2B-669B-4E90-93D7-E1D4243DFC79}" dt="2021-10-11T11:53:51.968" v="2" actId="20577"/>
        <pc:sldMkLst>
          <pc:docMk/>
          <pc:sldMk cId="934824273" sldId="1253"/>
        </pc:sldMkLst>
        <pc:spChg chg="mod">
          <ac:chgData name="Elsa Stener" userId="S::elsa.stener@haninge.se::16d3eb1e-68d2-437a-8c0b-dc78b2df5244" providerId="AD" clId="Web-{A65E1C2B-669B-4E90-93D7-E1D4243DFC79}" dt="2021-10-11T11:53:51.968" v="2" actId="20577"/>
          <ac:spMkLst>
            <pc:docMk/>
            <pc:sldMk cId="934824273" sldId="1253"/>
            <ac:spMk id="5" creationId="{725ED47A-D4C0-489D-ABD6-E20CE2B58DFE}"/>
          </ac:spMkLst>
        </pc:spChg>
      </pc:sldChg>
      <pc:sldChg chg="modSp">
        <pc:chgData name="Elsa Stener" userId="S::elsa.stener@haninge.se::16d3eb1e-68d2-437a-8c0b-dc78b2df5244" providerId="AD" clId="Web-{A65E1C2B-669B-4E90-93D7-E1D4243DFC79}" dt="2021-10-11T11:58:21.621" v="4"/>
        <pc:sldMkLst>
          <pc:docMk/>
          <pc:sldMk cId="1508120416" sldId="1264"/>
        </pc:sldMkLst>
        <pc:graphicFrameChg chg="mod modGraphic">
          <ac:chgData name="Elsa Stener" userId="S::elsa.stener@haninge.se::16d3eb1e-68d2-437a-8c0b-dc78b2df5244" providerId="AD" clId="Web-{A65E1C2B-669B-4E90-93D7-E1D4243DFC79}" dt="2021-10-11T11:58:21.621" v="4"/>
          <ac:graphicFrameMkLst>
            <pc:docMk/>
            <pc:sldMk cId="1508120416" sldId="1264"/>
            <ac:graphicFrameMk id="4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A65E1C2B-669B-4E90-93D7-E1D4243DFC79}" dt="2021-10-11T12:01:41.764" v="14"/>
        <pc:sldMkLst>
          <pc:docMk/>
          <pc:sldMk cId="1514514565" sldId="1337"/>
        </pc:sldMkLst>
        <pc:graphicFrameChg chg="mod modGraphic">
          <ac:chgData name="Elsa Stener" userId="S::elsa.stener@haninge.se::16d3eb1e-68d2-437a-8c0b-dc78b2df5244" providerId="AD" clId="Web-{A65E1C2B-669B-4E90-93D7-E1D4243DFC79}" dt="2021-10-11T12:01:41.764" v="14"/>
          <ac:graphicFrameMkLst>
            <pc:docMk/>
            <pc:sldMk cId="1514514565" sldId="1337"/>
            <ac:graphicFrameMk id="4" creationId="{62E87DF0-8F0D-4AF4-A8ED-709D370DF4A8}"/>
          </ac:graphicFrameMkLst>
        </pc:graphicFrameChg>
      </pc:sldChg>
      <pc:sldChg chg="delCm">
        <pc:chgData name="Elsa Stener" userId="S::elsa.stener@haninge.se::16d3eb1e-68d2-437a-8c0b-dc78b2df5244" providerId="AD" clId="Web-{A65E1C2B-669B-4E90-93D7-E1D4243DFC79}" dt="2021-10-11T11:52:01.664" v="0"/>
        <pc:sldMkLst>
          <pc:docMk/>
          <pc:sldMk cId="2568126479" sldId="1352"/>
        </pc:sldMkLst>
      </pc:sldChg>
    </pc:docChg>
  </pc:docChgLst>
  <pc:docChgLst>
    <pc:chgData name="Anna Härlin" userId="S::anna.harlin@haninge.se::e13ce2a0-3c88-4584-bf60-76ab93d73d3f" providerId="AD" clId="Web-{F66D297E-C050-4C5D-BA35-D7FB44B78160}"/>
    <pc:docChg chg="delSld modSld">
      <pc:chgData name="Anna Härlin" userId="S::anna.harlin@haninge.se::e13ce2a0-3c88-4584-bf60-76ab93d73d3f" providerId="AD" clId="Web-{F66D297E-C050-4C5D-BA35-D7FB44B78160}" dt="2021-10-12T15:07:35.549" v="2413"/>
      <pc:docMkLst>
        <pc:docMk/>
      </pc:docMkLst>
      <pc:sldChg chg="modSp">
        <pc:chgData name="Anna Härlin" userId="S::anna.harlin@haninge.se::e13ce2a0-3c88-4584-bf60-76ab93d73d3f" providerId="AD" clId="Web-{F66D297E-C050-4C5D-BA35-D7FB44B78160}" dt="2021-10-12T15:06:55.298" v="2412" actId="20577"/>
        <pc:sldMkLst>
          <pc:docMk/>
          <pc:sldMk cId="2255769178" sldId="1229"/>
        </pc:sldMkLst>
        <pc:spChg chg="mod">
          <ac:chgData name="Anna Härlin" userId="S::anna.harlin@haninge.se::e13ce2a0-3c88-4584-bf60-76ab93d73d3f" providerId="AD" clId="Web-{F66D297E-C050-4C5D-BA35-D7FB44B78160}" dt="2021-10-12T15:06:55.298" v="2412" actId="20577"/>
          <ac:spMkLst>
            <pc:docMk/>
            <pc:sldMk cId="2255769178" sldId="1229"/>
            <ac:spMk id="3" creationId="{38C69539-FAAA-4A5C-AD8E-4E0CA54E4927}"/>
          </ac:spMkLst>
        </pc:spChg>
      </pc:sldChg>
      <pc:sldChg chg="modSp">
        <pc:chgData name="Anna Härlin" userId="S::anna.harlin@haninge.se::e13ce2a0-3c88-4584-bf60-76ab93d73d3f" providerId="AD" clId="Web-{F66D297E-C050-4C5D-BA35-D7FB44B78160}" dt="2021-10-12T13:41:39.467" v="8"/>
        <pc:sldMkLst>
          <pc:docMk/>
          <pc:sldMk cId="1097163384" sldId="1248"/>
        </pc:sldMkLst>
        <pc:graphicFrameChg chg="modGraphic">
          <ac:chgData name="Anna Härlin" userId="S::anna.harlin@haninge.se::e13ce2a0-3c88-4584-bf60-76ab93d73d3f" providerId="AD" clId="Web-{F66D297E-C050-4C5D-BA35-D7FB44B78160}" dt="2021-10-12T13:41:39.467" v="8"/>
          <ac:graphicFrameMkLst>
            <pc:docMk/>
            <pc:sldMk cId="1097163384" sldId="1248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3:39:45.636" v="7"/>
        <pc:sldMkLst>
          <pc:docMk/>
          <pc:sldMk cId="2696792896" sldId="1256"/>
        </pc:sldMkLst>
        <pc:graphicFrameChg chg="mod modGraphic">
          <ac:chgData name="Anna Härlin" userId="S::anna.harlin@haninge.se::e13ce2a0-3c88-4584-bf60-76ab93d73d3f" providerId="AD" clId="Web-{F66D297E-C050-4C5D-BA35-D7FB44B78160}" dt="2021-10-12T13:39:45.636" v="7"/>
          <ac:graphicFrameMkLst>
            <pc:docMk/>
            <pc:sldMk cId="2696792896" sldId="1256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3:48:59.383" v="333"/>
        <pc:sldMkLst>
          <pc:docMk/>
          <pc:sldMk cId="221786838" sldId="1261"/>
        </pc:sldMkLst>
        <pc:graphicFrameChg chg="mod modGraphic">
          <ac:chgData name="Anna Härlin" userId="S::anna.harlin@haninge.se::e13ce2a0-3c88-4584-bf60-76ab93d73d3f" providerId="AD" clId="Web-{F66D297E-C050-4C5D-BA35-D7FB44B78160}" dt="2021-10-12T13:48:59.383" v="333"/>
          <ac:graphicFrameMkLst>
            <pc:docMk/>
            <pc:sldMk cId="221786838" sldId="1261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00:46.414" v="887"/>
        <pc:sldMkLst>
          <pc:docMk/>
          <pc:sldMk cId="1508120416" sldId="1264"/>
        </pc:sldMkLst>
        <pc:graphicFrameChg chg="mod modGraphic">
          <ac:chgData name="Anna Härlin" userId="S::anna.harlin@haninge.se::e13ce2a0-3c88-4584-bf60-76ab93d73d3f" providerId="AD" clId="Web-{F66D297E-C050-4C5D-BA35-D7FB44B78160}" dt="2021-10-12T14:00:46.414" v="887"/>
          <ac:graphicFrameMkLst>
            <pc:docMk/>
            <pc:sldMk cId="1508120416" sldId="1264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3:37:28.790" v="1"/>
        <pc:sldMkLst>
          <pc:docMk/>
          <pc:sldMk cId="1535239896" sldId="1300"/>
        </pc:sldMkLst>
        <pc:graphicFrameChg chg="mod modGraphic">
          <ac:chgData name="Anna Härlin" userId="S::anna.harlin@haninge.se::e13ce2a0-3c88-4584-bf60-76ab93d73d3f" providerId="AD" clId="Web-{F66D297E-C050-4C5D-BA35-D7FB44B78160}" dt="2021-10-12T13:37:28.790" v="1"/>
          <ac:graphicFrameMkLst>
            <pc:docMk/>
            <pc:sldMk cId="1535239896" sldId="1300"/>
            <ac:graphicFrameMk id="8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15:52.887" v="1390"/>
        <pc:sldMkLst>
          <pc:docMk/>
          <pc:sldMk cId="2424716778" sldId="1311"/>
        </pc:sldMkLst>
        <pc:graphicFrameChg chg="mod modGraphic">
          <ac:chgData name="Anna Härlin" userId="S::anna.harlin@haninge.se::e13ce2a0-3c88-4584-bf60-76ab93d73d3f" providerId="AD" clId="Web-{F66D297E-C050-4C5D-BA35-D7FB44B78160}" dt="2021-10-12T14:15:52.887" v="1390"/>
          <ac:graphicFrameMkLst>
            <pc:docMk/>
            <pc:sldMk cId="2424716778" sldId="1311"/>
            <ac:graphicFrameMk id="6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03:58.590" v="1185"/>
        <pc:sldMkLst>
          <pc:docMk/>
          <pc:sldMk cId="4096781434" sldId="1312"/>
        </pc:sldMkLst>
        <pc:graphicFrameChg chg="mod modGraphic">
          <ac:chgData name="Anna Härlin" userId="S::anna.harlin@haninge.se::e13ce2a0-3c88-4584-bf60-76ab93d73d3f" providerId="AD" clId="Web-{F66D297E-C050-4C5D-BA35-D7FB44B78160}" dt="2021-10-12T14:03:58.590" v="1185"/>
          <ac:graphicFrameMkLst>
            <pc:docMk/>
            <pc:sldMk cId="4096781434" sldId="1312"/>
            <ac:graphicFrameMk id="4" creationId="{6A71CC03-FD89-4B6A-AA17-8B5C3A95B725}"/>
          </ac:graphicFrameMkLst>
        </pc:graphicFrameChg>
      </pc:sldChg>
      <pc:sldChg chg="addSp delSp modSp addCm">
        <pc:chgData name="Anna Härlin" userId="S::anna.harlin@haninge.se::e13ce2a0-3c88-4584-bf60-76ab93d73d3f" providerId="AD" clId="Web-{F66D297E-C050-4C5D-BA35-D7FB44B78160}" dt="2021-10-12T14:31:16.407" v="1411"/>
        <pc:sldMkLst>
          <pc:docMk/>
          <pc:sldMk cId="1569137082" sldId="1315"/>
        </pc:sldMkLst>
        <pc:spChg chg="mod">
          <ac:chgData name="Anna Härlin" userId="S::anna.harlin@haninge.se::e13ce2a0-3c88-4584-bf60-76ab93d73d3f" providerId="AD" clId="Web-{F66D297E-C050-4C5D-BA35-D7FB44B78160}" dt="2021-10-12T14:09:15.050" v="1314" actId="20577"/>
          <ac:spMkLst>
            <pc:docMk/>
            <pc:sldMk cId="1569137082" sldId="1315"/>
            <ac:spMk id="5" creationId="{79CC3469-B918-4722-BEA1-06C06911B781}"/>
          </ac:spMkLst>
        </pc:spChg>
        <pc:graphicFrameChg chg="add del mod modGraphic">
          <ac:chgData name="Anna Härlin" userId="S::anna.harlin@haninge.se::e13ce2a0-3c88-4584-bf60-76ab93d73d3f" providerId="AD" clId="Web-{F66D297E-C050-4C5D-BA35-D7FB44B78160}" dt="2021-10-12T14:20:48.784" v="1410"/>
          <ac:graphicFrameMkLst>
            <pc:docMk/>
            <pc:sldMk cId="1569137082" sldId="1315"/>
            <ac:graphicFrameMk id="4" creationId="{6A71CC03-FD89-4B6A-AA17-8B5C3A95B725}"/>
          </ac:graphicFrameMkLst>
        </pc:graphicFrameChg>
      </pc:sldChg>
      <pc:sldChg chg="del">
        <pc:chgData name="Anna Härlin" userId="S::anna.harlin@haninge.se::e13ce2a0-3c88-4584-bf60-76ab93d73d3f" providerId="AD" clId="Web-{F66D297E-C050-4C5D-BA35-D7FB44B78160}" dt="2021-10-12T15:02:19.433" v="2163"/>
        <pc:sldMkLst>
          <pc:docMk/>
          <pc:sldMk cId="129961260" sldId="1323"/>
        </pc:sldMkLst>
      </pc:sldChg>
      <pc:sldChg chg="modSp addCm">
        <pc:chgData name="Anna Härlin" userId="S::anna.harlin@haninge.se::e13ce2a0-3c88-4584-bf60-76ab93d73d3f" providerId="AD" clId="Web-{F66D297E-C050-4C5D-BA35-D7FB44B78160}" dt="2021-10-12T15:01:27.041" v="2162"/>
        <pc:sldMkLst>
          <pc:docMk/>
          <pc:sldMk cId="3673958271" sldId="1324"/>
        </pc:sldMkLst>
        <pc:graphicFrameChg chg="mod modGraphic">
          <ac:chgData name="Anna Härlin" userId="S::anna.harlin@haninge.se::e13ce2a0-3c88-4584-bf60-76ab93d73d3f" providerId="AD" clId="Web-{F66D297E-C050-4C5D-BA35-D7FB44B78160}" dt="2021-10-12T15:01:27.041" v="2162"/>
          <ac:graphicFrameMkLst>
            <pc:docMk/>
            <pc:sldMk cId="3673958271" sldId="1324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3:45:14.753" v="134"/>
        <pc:sldMkLst>
          <pc:docMk/>
          <pc:sldMk cId="2959785505" sldId="1327"/>
        </pc:sldMkLst>
        <pc:graphicFrameChg chg="mod modGraphic">
          <ac:chgData name="Anna Härlin" userId="S::anna.harlin@haninge.se::e13ce2a0-3c88-4584-bf60-76ab93d73d3f" providerId="AD" clId="Web-{F66D297E-C050-4C5D-BA35-D7FB44B78160}" dt="2021-10-12T13:45:14.753" v="134"/>
          <ac:graphicFrameMkLst>
            <pc:docMk/>
            <pc:sldMk cId="2959785505" sldId="1327"/>
            <ac:graphicFrameMk id="2" creationId="{00000000-0000-0000-0000-000000000000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5:07:35.549" v="2413"/>
        <pc:sldMkLst>
          <pc:docMk/>
          <pc:sldMk cId="879426662" sldId="1328"/>
        </pc:sldMkLst>
        <pc:graphicFrameChg chg="mod modGraphic">
          <ac:chgData name="Anna Härlin" userId="S::anna.harlin@haninge.se::e13ce2a0-3c88-4584-bf60-76ab93d73d3f" providerId="AD" clId="Web-{F66D297E-C050-4C5D-BA35-D7FB44B78160}" dt="2021-10-12T15:07:35.549" v="2413"/>
          <ac:graphicFrameMkLst>
            <pc:docMk/>
            <pc:sldMk cId="879426662" sldId="1328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04:44.091" v="1243"/>
        <pc:sldMkLst>
          <pc:docMk/>
          <pc:sldMk cId="2271326636" sldId="1336"/>
        </pc:sldMkLst>
        <pc:graphicFrameChg chg="mod modGraphic">
          <ac:chgData name="Anna Härlin" userId="S::anna.harlin@haninge.se::e13ce2a0-3c88-4584-bf60-76ab93d73d3f" providerId="AD" clId="Web-{F66D297E-C050-4C5D-BA35-D7FB44B78160}" dt="2021-10-12T14:04:44.091" v="1243"/>
          <ac:graphicFrameMkLst>
            <pc:docMk/>
            <pc:sldMk cId="2271326636" sldId="1336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07:33.939" v="1303"/>
        <pc:sldMkLst>
          <pc:docMk/>
          <pc:sldMk cId="1514514565" sldId="1337"/>
        </pc:sldMkLst>
        <pc:graphicFrameChg chg="mod modGraphic">
          <ac:chgData name="Anna Härlin" userId="S::anna.harlin@haninge.se::e13ce2a0-3c88-4584-bf60-76ab93d73d3f" providerId="AD" clId="Web-{F66D297E-C050-4C5D-BA35-D7FB44B78160}" dt="2021-10-12T14:07:33.939" v="1303"/>
          <ac:graphicFrameMkLst>
            <pc:docMk/>
            <pc:sldMk cId="1514514565" sldId="1337"/>
            <ac:graphicFrameMk id="4" creationId="{62E87DF0-8F0D-4AF4-A8ED-709D370DF4A8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42:59.548" v="1882"/>
        <pc:sldMkLst>
          <pc:docMk/>
          <pc:sldMk cId="3905650679" sldId="1340"/>
        </pc:sldMkLst>
        <pc:graphicFrameChg chg="mod modGraphic">
          <ac:chgData name="Anna Härlin" userId="S::anna.harlin@haninge.se::e13ce2a0-3c88-4584-bf60-76ab93d73d3f" providerId="AD" clId="Web-{F66D297E-C050-4C5D-BA35-D7FB44B78160}" dt="2021-10-12T14:42:59.548" v="1882"/>
          <ac:graphicFrameMkLst>
            <pc:docMk/>
            <pc:sldMk cId="3905650679" sldId="1340"/>
            <ac:graphicFrameMk id="2" creationId="{00000000-0000-0000-0000-000000000000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44:07.362" v="2037"/>
        <pc:sldMkLst>
          <pc:docMk/>
          <pc:sldMk cId="393010131" sldId="1341"/>
        </pc:sldMkLst>
        <pc:graphicFrameChg chg="mod modGraphic">
          <ac:chgData name="Anna Härlin" userId="S::anna.harlin@haninge.se::e13ce2a0-3c88-4584-bf60-76ab93d73d3f" providerId="AD" clId="Web-{F66D297E-C050-4C5D-BA35-D7FB44B78160}" dt="2021-10-12T14:44:07.362" v="2037"/>
          <ac:graphicFrameMkLst>
            <pc:docMk/>
            <pc:sldMk cId="393010131" sldId="1341"/>
            <ac:graphicFrameMk id="4" creationId="{00000000-0000-0000-0000-000000000000}"/>
          </ac:graphicFrameMkLst>
        </pc:graphicFrameChg>
      </pc:sldChg>
      <pc:sldChg chg="modSp">
        <pc:chgData name="Anna Härlin" userId="S::anna.harlin@haninge.se::e13ce2a0-3c88-4584-bf60-76ab93d73d3f" providerId="AD" clId="Web-{F66D297E-C050-4C5D-BA35-D7FB44B78160}" dt="2021-10-12T14:47:44.304" v="2053"/>
        <pc:sldMkLst>
          <pc:docMk/>
          <pc:sldMk cId="2568126479" sldId="1352"/>
        </pc:sldMkLst>
        <pc:graphicFrameChg chg="mod modGraphic">
          <ac:chgData name="Anna Härlin" userId="S::anna.harlin@haninge.se::e13ce2a0-3c88-4584-bf60-76ab93d73d3f" providerId="AD" clId="Web-{F66D297E-C050-4C5D-BA35-D7FB44B78160}" dt="2021-10-12T14:47:44.304" v="2053"/>
          <ac:graphicFrameMkLst>
            <pc:docMk/>
            <pc:sldMk cId="2568126479" sldId="1352"/>
            <ac:graphicFrameMk id="4" creationId="{6A71CC03-FD89-4B6A-AA17-8B5C3A95B725}"/>
          </ac:graphicFrameMkLst>
        </pc:graphicFrameChg>
      </pc:sldChg>
    </pc:docChg>
  </pc:docChgLst>
  <pc:docChgLst>
    <pc:chgData name="Anna Haapaniemi" userId="S::anna.w.haapaniemi@haninge.se::0ff7ab07-126b-4d67-8da0-76b46ae66505" providerId="AD" clId="Web-{3BCB86EA-E54C-4865-9616-E4258D0ED94A}"/>
    <pc:docChg chg="modSld">
      <pc:chgData name="Anna Haapaniemi" userId="S::anna.w.haapaniemi@haninge.se::0ff7ab07-126b-4d67-8da0-76b46ae66505" providerId="AD" clId="Web-{3BCB86EA-E54C-4865-9616-E4258D0ED94A}" dt="2021-10-14T13:53:30.433" v="16"/>
      <pc:docMkLst>
        <pc:docMk/>
      </pc:docMkLst>
      <pc:sldChg chg="modSp">
        <pc:chgData name="Anna Haapaniemi" userId="S::anna.w.haapaniemi@haninge.se::0ff7ab07-126b-4d67-8da0-76b46ae66505" providerId="AD" clId="Web-{3BCB86EA-E54C-4865-9616-E4258D0ED94A}" dt="2021-10-14T13:53:30.433" v="16"/>
        <pc:sldMkLst>
          <pc:docMk/>
          <pc:sldMk cId="2379246195" sldId="1249"/>
        </pc:sldMkLst>
        <pc:graphicFrameChg chg="mod modGraphic">
          <ac:chgData name="Anna Haapaniemi" userId="S::anna.w.haapaniemi@haninge.se::0ff7ab07-126b-4d67-8da0-76b46ae66505" providerId="AD" clId="Web-{3BCB86EA-E54C-4865-9616-E4258D0ED94A}" dt="2021-10-14T13:53:30.433" v="16"/>
          <ac:graphicFrameMkLst>
            <pc:docMk/>
            <pc:sldMk cId="2379246195" sldId="1249"/>
            <ac:graphicFrameMk id="4" creationId="{6A71CC03-FD89-4B6A-AA17-8B5C3A95B725}"/>
          </ac:graphicFrameMkLst>
        </pc:graphicFrameChg>
      </pc:sldChg>
    </pc:docChg>
  </pc:docChgLst>
  <pc:docChgLst>
    <pc:chgData name="Anna Härlin" userId="S::anna.harlin@haninge.se::e13ce2a0-3c88-4584-bf60-76ab93d73d3f" providerId="AD" clId="Web-{0A773B84-DBF6-4788-956A-AFD59E2DFF30}"/>
    <pc:docChg chg="modSld">
      <pc:chgData name="Anna Härlin" userId="S::anna.harlin@haninge.se::e13ce2a0-3c88-4584-bf60-76ab93d73d3f" providerId="AD" clId="Web-{0A773B84-DBF6-4788-956A-AFD59E2DFF30}" dt="2021-09-29T19:08:31.504" v="227" actId="14100"/>
      <pc:docMkLst>
        <pc:docMk/>
      </pc:docMkLst>
      <pc:sldChg chg="addSp delSp modSp">
        <pc:chgData name="Anna Härlin" userId="S::anna.harlin@haninge.se::e13ce2a0-3c88-4584-bf60-76ab93d73d3f" providerId="AD" clId="Web-{0A773B84-DBF6-4788-956A-AFD59E2DFF30}" dt="2021-09-29T18:58:08.586" v="19" actId="20577"/>
        <pc:sldMkLst>
          <pc:docMk/>
          <pc:sldMk cId="3272286474" sldId="1224"/>
        </pc:sldMkLst>
        <pc:spChg chg="mod">
          <ac:chgData name="Anna Härlin" userId="S::anna.harlin@haninge.se::e13ce2a0-3c88-4584-bf60-76ab93d73d3f" providerId="AD" clId="Web-{0A773B84-DBF6-4788-956A-AFD59E2DFF30}" dt="2021-09-29T18:58:08.586" v="19" actId="20577"/>
          <ac:spMkLst>
            <pc:docMk/>
            <pc:sldMk cId="3272286474" sldId="1224"/>
            <ac:spMk id="2" creationId="{6727F2B7-3B62-D34A-9FA3-A35ABF581659}"/>
          </ac:spMkLst>
        </pc:spChg>
        <pc:spChg chg="add del mod">
          <ac:chgData name="Anna Härlin" userId="S::anna.harlin@haninge.se::e13ce2a0-3c88-4584-bf60-76ab93d73d3f" providerId="AD" clId="Web-{0A773B84-DBF6-4788-956A-AFD59E2DFF30}" dt="2021-09-29T18:56:00.287" v="8"/>
          <ac:spMkLst>
            <pc:docMk/>
            <pc:sldMk cId="3272286474" sldId="1224"/>
            <ac:spMk id="5" creationId="{9650F1F8-2774-4FC2-BCEE-0AD18346A437}"/>
          </ac:spMkLst>
        </pc:spChg>
        <pc:picChg chg="add del mod">
          <ac:chgData name="Anna Härlin" userId="S::anna.harlin@haninge.se::e13ce2a0-3c88-4584-bf60-76ab93d73d3f" providerId="AD" clId="Web-{0A773B84-DBF6-4788-956A-AFD59E2DFF30}" dt="2021-09-29T18:52:39.329" v="6"/>
          <ac:picMkLst>
            <pc:docMk/>
            <pc:sldMk cId="3272286474" sldId="1224"/>
            <ac:picMk id="3" creationId="{BE670742-14A4-4256-B0A3-C5D1E8E19370}"/>
          </ac:picMkLst>
        </pc:picChg>
        <pc:picChg chg="add mod ord modCrop">
          <ac:chgData name="Anna Härlin" userId="S::anna.harlin@haninge.se::e13ce2a0-3c88-4584-bf60-76ab93d73d3f" providerId="AD" clId="Web-{0A773B84-DBF6-4788-956A-AFD59E2DFF30}" dt="2021-09-29T18:57:48.726" v="17"/>
          <ac:picMkLst>
            <pc:docMk/>
            <pc:sldMk cId="3272286474" sldId="1224"/>
            <ac:picMk id="6" creationId="{C07AD238-B4A0-4D6C-9073-4B3DAE6C959B}"/>
          </ac:picMkLst>
        </pc:picChg>
        <pc:picChg chg="del">
          <ac:chgData name="Anna Härlin" userId="S::anna.harlin@haninge.se::e13ce2a0-3c88-4584-bf60-76ab93d73d3f" providerId="AD" clId="Web-{0A773B84-DBF6-4788-956A-AFD59E2DFF30}" dt="2021-09-29T18:55:57.584" v="7"/>
          <ac:picMkLst>
            <pc:docMk/>
            <pc:sldMk cId="3272286474" sldId="1224"/>
            <ac:picMk id="7" creationId="{FFDE25D4-1E6E-1040-B8B9-B6C1BEF20F48}"/>
          </ac:picMkLst>
        </pc:picChg>
      </pc:sldChg>
      <pc:sldChg chg="modSp">
        <pc:chgData name="Anna Härlin" userId="S::anna.harlin@haninge.se::e13ce2a0-3c88-4584-bf60-76ab93d73d3f" providerId="AD" clId="Web-{0A773B84-DBF6-4788-956A-AFD59E2DFF30}" dt="2021-09-29T18:44:53.930" v="2" actId="20577"/>
        <pc:sldMkLst>
          <pc:docMk/>
          <pc:sldMk cId="1224323730" sldId="1234"/>
        </pc:sldMkLst>
        <pc:spChg chg="mod">
          <ac:chgData name="Anna Härlin" userId="S::anna.harlin@haninge.se::e13ce2a0-3c88-4584-bf60-76ab93d73d3f" providerId="AD" clId="Web-{0A773B84-DBF6-4788-956A-AFD59E2DFF30}" dt="2021-09-29T18:44:53.930" v="2" actId="20577"/>
          <ac:spMkLst>
            <pc:docMk/>
            <pc:sldMk cId="1224323730" sldId="1234"/>
            <ac:spMk id="3" creationId="{00000000-0000-0000-0000-000000000000}"/>
          </ac:spMkLst>
        </pc:spChg>
      </pc:sldChg>
      <pc:sldChg chg="modSp">
        <pc:chgData name="Anna Härlin" userId="S::anna.harlin@haninge.se::e13ce2a0-3c88-4584-bf60-76ab93d73d3f" providerId="AD" clId="Web-{0A773B84-DBF6-4788-956A-AFD59E2DFF30}" dt="2021-09-29T19:08:31.504" v="227" actId="14100"/>
        <pc:sldMkLst>
          <pc:docMk/>
          <pc:sldMk cId="487496418" sldId="1343"/>
        </pc:sldMkLst>
        <pc:spChg chg="mod">
          <ac:chgData name="Anna Härlin" userId="S::anna.harlin@haninge.se::e13ce2a0-3c88-4584-bf60-76ab93d73d3f" providerId="AD" clId="Web-{0A773B84-DBF6-4788-956A-AFD59E2DFF30}" dt="2021-09-29T19:08:31.504" v="227" actId="14100"/>
          <ac:spMkLst>
            <pc:docMk/>
            <pc:sldMk cId="487496418" sldId="1343"/>
            <ac:spMk id="7" creationId="{00000000-0000-0000-0000-000000000000}"/>
          </ac:spMkLst>
        </pc:spChg>
      </pc:sldChg>
    </pc:docChg>
  </pc:docChgLst>
  <pc:docChgLst>
    <pc:chgData name="Anna Haapaniemi" userId="S::anna.w.haapaniemi@haninge.se::0ff7ab07-126b-4d67-8da0-76b46ae66505" providerId="AD" clId="Web-{F48465E9-5C7B-4DFB-B584-E38577148CDA}"/>
    <pc:docChg chg="modSld">
      <pc:chgData name="Anna Haapaniemi" userId="S::anna.w.haapaniemi@haninge.se::0ff7ab07-126b-4d67-8da0-76b46ae66505" providerId="AD" clId="Web-{F48465E9-5C7B-4DFB-B584-E38577148CDA}" dt="2021-11-14T20:08:56.572" v="2" actId="20577"/>
      <pc:docMkLst>
        <pc:docMk/>
      </pc:docMkLst>
      <pc:sldChg chg="modSp">
        <pc:chgData name="Anna Haapaniemi" userId="S::anna.w.haapaniemi@haninge.se::0ff7ab07-126b-4d67-8da0-76b46ae66505" providerId="AD" clId="Web-{F48465E9-5C7B-4DFB-B584-E38577148CDA}" dt="2021-11-14T20:08:47.416" v="1" actId="20577"/>
        <pc:sldMkLst>
          <pc:docMk/>
          <pc:sldMk cId="3342707306" sldId="1384"/>
        </pc:sldMkLst>
        <pc:spChg chg="mod">
          <ac:chgData name="Anna Haapaniemi" userId="S::anna.w.haapaniemi@haninge.se::0ff7ab07-126b-4d67-8da0-76b46ae66505" providerId="AD" clId="Web-{F48465E9-5C7B-4DFB-B584-E38577148CDA}" dt="2021-11-14T20:08:47.416" v="1" actId="20577"/>
          <ac:spMkLst>
            <pc:docMk/>
            <pc:sldMk cId="3342707306" sldId="1384"/>
            <ac:spMk id="5" creationId="{00000000-0000-0000-0000-000000000000}"/>
          </ac:spMkLst>
        </pc:spChg>
      </pc:sldChg>
      <pc:sldChg chg="modSp">
        <pc:chgData name="Anna Haapaniemi" userId="S::anna.w.haapaniemi@haninge.se::0ff7ab07-126b-4d67-8da0-76b46ae66505" providerId="AD" clId="Web-{F48465E9-5C7B-4DFB-B584-E38577148CDA}" dt="2021-11-14T20:08:56.572" v="2" actId="20577"/>
        <pc:sldMkLst>
          <pc:docMk/>
          <pc:sldMk cId="2677001183" sldId="1414"/>
        </pc:sldMkLst>
        <pc:spChg chg="mod">
          <ac:chgData name="Anna Haapaniemi" userId="S::anna.w.haapaniemi@haninge.se::0ff7ab07-126b-4d67-8da0-76b46ae66505" providerId="AD" clId="Web-{F48465E9-5C7B-4DFB-B584-E38577148CDA}" dt="2021-11-14T20:08:56.572" v="2" actId="20577"/>
          <ac:spMkLst>
            <pc:docMk/>
            <pc:sldMk cId="2677001183" sldId="1414"/>
            <ac:spMk id="5" creationId="{00000000-0000-0000-0000-000000000000}"/>
          </ac:spMkLst>
        </pc:spChg>
      </pc:sldChg>
    </pc:docChg>
  </pc:docChgLst>
  <pc:docChgLst>
    <pc:chgData name="Lena Hall" userId="S::lena.a.hall@haninge.se::77f9f878-c664-42d1-a302-119bc8ec294b" providerId="AD" clId="Web-{91D51B70-8ACB-463F-867B-4632834EBF3D}"/>
    <pc:docChg chg="modSld">
      <pc:chgData name="Lena Hall" userId="S::lena.a.hall@haninge.se::77f9f878-c664-42d1-a302-119bc8ec294b" providerId="AD" clId="Web-{91D51B70-8ACB-463F-867B-4632834EBF3D}" dt="2021-11-16T08:12:02.097" v="40"/>
      <pc:docMkLst>
        <pc:docMk/>
      </pc:docMkLst>
      <pc:sldChg chg="modNotes">
        <pc:chgData name="Lena Hall" userId="S::lena.a.hall@haninge.se::77f9f878-c664-42d1-a302-119bc8ec294b" providerId="AD" clId="Web-{91D51B70-8ACB-463F-867B-4632834EBF3D}" dt="2021-11-16T08:10:57.173" v="36"/>
        <pc:sldMkLst>
          <pc:docMk/>
          <pc:sldMk cId="3932426076" sldId="1385"/>
        </pc:sldMkLst>
      </pc:sldChg>
      <pc:sldChg chg="modNotes">
        <pc:chgData name="Lena Hall" userId="S::lena.a.hall@haninge.se::77f9f878-c664-42d1-a302-119bc8ec294b" providerId="AD" clId="Web-{91D51B70-8ACB-463F-867B-4632834EBF3D}" dt="2021-11-16T08:05:37.008" v="0"/>
        <pc:sldMkLst>
          <pc:docMk/>
          <pc:sldMk cId="3060099483" sldId="1393"/>
        </pc:sldMkLst>
      </pc:sldChg>
      <pc:sldChg chg="modSp modNotes">
        <pc:chgData name="Lena Hall" userId="S::lena.a.hall@haninge.se::77f9f878-c664-42d1-a302-119bc8ec294b" providerId="AD" clId="Web-{91D51B70-8ACB-463F-867B-4632834EBF3D}" dt="2021-11-16T08:06:39.400" v="8" actId="20577"/>
        <pc:sldMkLst>
          <pc:docMk/>
          <pc:sldMk cId="1592111845" sldId="1394"/>
        </pc:sldMkLst>
        <pc:spChg chg="mod">
          <ac:chgData name="Lena Hall" userId="S::lena.a.hall@haninge.se::77f9f878-c664-42d1-a302-119bc8ec294b" providerId="AD" clId="Web-{91D51B70-8ACB-463F-867B-4632834EBF3D}" dt="2021-11-16T08:06:39.400" v="8" actId="20577"/>
          <ac:spMkLst>
            <pc:docMk/>
            <pc:sldMk cId="1592111845" sldId="1394"/>
            <ac:spMk id="7" creationId="{2B075322-8626-B64F-8566-90019A9B4541}"/>
          </ac:spMkLst>
        </pc:spChg>
      </pc:sldChg>
      <pc:sldChg chg="modNotes">
        <pc:chgData name="Lena Hall" userId="S::lena.a.hall@haninge.se::77f9f878-c664-42d1-a302-119bc8ec294b" providerId="AD" clId="Web-{91D51B70-8ACB-463F-867B-4632834EBF3D}" dt="2021-11-16T08:10:32.313" v="35"/>
        <pc:sldMkLst>
          <pc:docMk/>
          <pc:sldMk cId="924812754" sldId="1395"/>
        </pc:sldMkLst>
      </pc:sldChg>
      <pc:sldChg chg="modSp">
        <pc:chgData name="Lena Hall" userId="S::lena.a.hall@haninge.se::77f9f878-c664-42d1-a302-119bc8ec294b" providerId="AD" clId="Web-{91D51B70-8ACB-463F-867B-4632834EBF3D}" dt="2021-11-16T08:07:45.027" v="30" actId="20577"/>
        <pc:sldMkLst>
          <pc:docMk/>
          <pc:sldMk cId="3090749849" sldId="1400"/>
        </pc:sldMkLst>
        <pc:spChg chg="mod">
          <ac:chgData name="Lena Hall" userId="S::lena.a.hall@haninge.se::77f9f878-c664-42d1-a302-119bc8ec294b" providerId="AD" clId="Web-{91D51B70-8ACB-463F-867B-4632834EBF3D}" dt="2021-11-16T08:07:45.027" v="30" actId="20577"/>
          <ac:spMkLst>
            <pc:docMk/>
            <pc:sldMk cId="3090749849" sldId="1400"/>
            <ac:spMk id="7" creationId="{2B075322-8626-B64F-8566-90019A9B4541}"/>
          </ac:spMkLst>
        </pc:spChg>
      </pc:sldChg>
      <pc:sldChg chg="delCm">
        <pc:chgData name="Lena Hall" userId="S::lena.a.hall@haninge.se::77f9f878-c664-42d1-a302-119bc8ec294b" providerId="AD" clId="Web-{91D51B70-8ACB-463F-867B-4632834EBF3D}" dt="2021-11-16T08:08:55.045" v="31"/>
        <pc:sldMkLst>
          <pc:docMk/>
          <pc:sldMk cId="2475472412" sldId="1408"/>
        </pc:sldMkLst>
      </pc:sldChg>
      <pc:sldChg chg="delCm">
        <pc:chgData name="Lena Hall" userId="S::lena.a.hall@haninge.se::77f9f878-c664-42d1-a302-119bc8ec294b" providerId="AD" clId="Web-{91D51B70-8ACB-463F-867B-4632834EBF3D}" dt="2021-11-16T08:09:57.422" v="32"/>
        <pc:sldMkLst>
          <pc:docMk/>
          <pc:sldMk cId="198055037" sldId="1412"/>
        </pc:sldMkLst>
      </pc:sldChg>
      <pc:sldChg chg="addSp delSp">
        <pc:chgData name="Lena Hall" userId="S::lena.a.hall@haninge.se::77f9f878-c664-42d1-a302-119bc8ec294b" providerId="AD" clId="Web-{91D51B70-8ACB-463F-867B-4632834EBF3D}" dt="2021-11-16T08:12:02.097" v="40"/>
        <pc:sldMkLst>
          <pc:docMk/>
          <pc:sldMk cId="3986824770" sldId="1420"/>
        </pc:sldMkLst>
        <pc:spChg chg="del">
          <ac:chgData name="Lena Hall" userId="S::lena.a.hall@haninge.se::77f9f878-c664-42d1-a302-119bc8ec294b" providerId="AD" clId="Web-{91D51B70-8ACB-463F-867B-4632834EBF3D}" dt="2021-11-16T08:12:02.097" v="40"/>
          <ac:spMkLst>
            <pc:docMk/>
            <pc:sldMk cId="3986824770" sldId="1420"/>
            <ac:spMk id="4" creationId="{00000000-0000-0000-0000-000000000000}"/>
          </ac:spMkLst>
        </pc:spChg>
        <pc:spChg chg="add">
          <ac:chgData name="Lena Hall" userId="S::lena.a.hall@haninge.se::77f9f878-c664-42d1-a302-119bc8ec294b" providerId="AD" clId="Web-{91D51B70-8ACB-463F-867B-4632834EBF3D}" dt="2021-11-16T08:11:50.222" v="37"/>
          <ac:spMkLst>
            <pc:docMk/>
            <pc:sldMk cId="3986824770" sldId="1420"/>
            <ac:spMk id="6" creationId="{D1753BB4-83D4-4713-A689-A37EDAA7D8E5}"/>
          </ac:spMkLst>
        </pc:spChg>
        <pc:spChg chg="add">
          <ac:chgData name="Lena Hall" userId="S::lena.a.hall@haninge.se::77f9f878-c664-42d1-a302-119bc8ec294b" providerId="AD" clId="Web-{91D51B70-8ACB-463F-867B-4632834EBF3D}" dt="2021-11-16T08:11:50.769" v="38"/>
          <ac:spMkLst>
            <pc:docMk/>
            <pc:sldMk cId="3986824770" sldId="1420"/>
            <ac:spMk id="7" creationId="{EDFB7661-1201-4F93-AC40-6DE307F9384C}"/>
          </ac:spMkLst>
        </pc:spChg>
        <pc:spChg chg="add">
          <ac:chgData name="Lena Hall" userId="S::lena.a.hall@haninge.se::77f9f878-c664-42d1-a302-119bc8ec294b" providerId="AD" clId="Web-{91D51B70-8ACB-463F-867B-4632834EBF3D}" dt="2021-11-16T08:11:51.769" v="39"/>
          <ac:spMkLst>
            <pc:docMk/>
            <pc:sldMk cId="3986824770" sldId="1420"/>
            <ac:spMk id="8" creationId="{7EE8F327-12FC-4DB1-93CD-F985183EBB2C}"/>
          </ac:spMkLst>
        </pc:spChg>
      </pc:sldChg>
      <pc:sldChg chg="modNotes">
        <pc:chgData name="Lena Hall" userId="S::lena.a.hall@haninge.se::77f9f878-c664-42d1-a302-119bc8ec294b" providerId="AD" clId="Web-{91D51B70-8ACB-463F-867B-4632834EBF3D}" dt="2021-11-16T08:10:13.985" v="34"/>
        <pc:sldMkLst>
          <pc:docMk/>
          <pc:sldMk cId="3417782050" sldId="1422"/>
        </pc:sldMkLst>
      </pc:sldChg>
    </pc:docChg>
  </pc:docChgLst>
  <pc:docChgLst>
    <pc:chgData name="Fredrik Sundberg" userId="S::fredrik.sundberg@haninge.se::0243679a-9c6b-4cd2-93bd-8ad30967d04b" providerId="AD" clId="Web-{5ACF9DD2-5ECA-4849-B903-D66CC0545D22}"/>
    <pc:docChg chg="delSld modSld">
      <pc:chgData name="Fredrik Sundberg" userId="S::fredrik.sundberg@haninge.se::0243679a-9c6b-4cd2-93bd-8ad30967d04b" providerId="AD" clId="Web-{5ACF9DD2-5ECA-4849-B903-D66CC0545D22}" dt="2021-11-10T15:21:19.005" v="331" actId="20577"/>
      <pc:docMkLst>
        <pc:docMk/>
      </pc:docMkLst>
      <pc:sldChg chg="modSp del">
        <pc:chgData name="Fredrik Sundberg" userId="S::fredrik.sundberg@haninge.se::0243679a-9c6b-4cd2-93bd-8ad30967d04b" providerId="AD" clId="Web-{5ACF9DD2-5ECA-4849-B903-D66CC0545D22}" dt="2021-11-10T15:03:20.911" v="188"/>
        <pc:sldMkLst>
          <pc:docMk/>
          <pc:sldMk cId="934824273" sldId="1253"/>
        </pc:sldMkLst>
        <pc:spChg chg="mod">
          <ac:chgData name="Fredrik Sundberg" userId="S::fredrik.sundberg@haninge.se::0243679a-9c6b-4cd2-93bd-8ad30967d04b" providerId="AD" clId="Web-{5ACF9DD2-5ECA-4849-B903-D66CC0545D22}" dt="2021-11-10T14:46:10.866" v="97" actId="20577"/>
          <ac:spMkLst>
            <pc:docMk/>
            <pc:sldMk cId="934824273" sldId="1253"/>
            <ac:spMk id="2" creationId="{00000000-0000-0000-0000-000000000000}"/>
          </ac:spMkLst>
        </pc:spChg>
        <pc:spChg chg="mod">
          <ac:chgData name="Fredrik Sundberg" userId="S::fredrik.sundberg@haninge.se::0243679a-9c6b-4cd2-93bd-8ad30967d04b" providerId="AD" clId="Web-{5ACF9DD2-5ECA-4849-B903-D66CC0545D22}" dt="2021-11-10T14:53:12.956" v="111" actId="20577"/>
          <ac:spMkLst>
            <pc:docMk/>
            <pc:sldMk cId="934824273" sldId="1253"/>
            <ac:spMk id="6" creationId="{00000000-0000-0000-0000-000000000000}"/>
          </ac:spMkLst>
        </pc:spChg>
      </pc:sldChg>
      <pc:sldChg chg="addSp modSp">
        <pc:chgData name="Fredrik Sundberg" userId="S::fredrik.sundberg@haninge.se::0243679a-9c6b-4cd2-93bd-8ad30967d04b" providerId="AD" clId="Web-{5ACF9DD2-5ECA-4849-B903-D66CC0545D22}" dt="2021-11-10T15:05:52.588" v="241" actId="20577"/>
        <pc:sldMkLst>
          <pc:docMk/>
          <pc:sldMk cId="1664696569" sldId="1301"/>
        </pc:sldMkLst>
        <pc:spChg chg="mod">
          <ac:chgData name="Fredrik Sundberg" userId="S::fredrik.sundberg@haninge.se::0243679a-9c6b-4cd2-93bd-8ad30967d04b" providerId="AD" clId="Web-{5ACF9DD2-5ECA-4849-B903-D66CC0545D22}" dt="2021-11-10T15:03:33.787" v="194" actId="20577"/>
          <ac:spMkLst>
            <pc:docMk/>
            <pc:sldMk cId="1664696569" sldId="1301"/>
            <ac:spMk id="2" creationId="{00000000-0000-0000-0000-000000000000}"/>
          </ac:spMkLst>
        </pc:spChg>
        <pc:spChg chg="add mod">
          <ac:chgData name="Fredrik Sundberg" userId="S::fredrik.sundberg@haninge.se::0243679a-9c6b-4cd2-93bd-8ad30967d04b" providerId="AD" clId="Web-{5ACF9DD2-5ECA-4849-B903-D66CC0545D22}" dt="2021-11-10T15:03:53.600" v="208" actId="1076"/>
          <ac:spMkLst>
            <pc:docMk/>
            <pc:sldMk cId="1664696569" sldId="1301"/>
            <ac:spMk id="3" creationId="{6D850981-3C51-48EA-A0C1-373565ACE505}"/>
          </ac:spMkLst>
        </pc:spChg>
        <pc:spChg chg="add mod">
          <ac:chgData name="Fredrik Sundberg" userId="S::fredrik.sundberg@haninge.se::0243679a-9c6b-4cd2-93bd-8ad30967d04b" providerId="AD" clId="Web-{5ACF9DD2-5ECA-4849-B903-D66CC0545D22}" dt="2021-11-10T15:04:39.804" v="218" actId="20577"/>
          <ac:spMkLst>
            <pc:docMk/>
            <pc:sldMk cId="1664696569" sldId="1301"/>
            <ac:spMk id="4" creationId="{AA6155D2-BC26-4A63-8311-74623E329CF3}"/>
          </ac:spMkLst>
        </pc:spChg>
        <pc:spChg chg="mod">
          <ac:chgData name="Fredrik Sundberg" userId="S::fredrik.sundberg@haninge.se::0243679a-9c6b-4cd2-93bd-8ad30967d04b" providerId="AD" clId="Web-{5ACF9DD2-5ECA-4849-B903-D66CC0545D22}" dt="2021-11-10T15:04:00.616" v="209" actId="14100"/>
          <ac:spMkLst>
            <pc:docMk/>
            <pc:sldMk cId="1664696569" sldId="1301"/>
            <ac:spMk id="6" creationId="{00000000-0000-0000-0000-000000000000}"/>
          </ac:spMkLst>
        </pc:spChg>
        <pc:spChg chg="mod">
          <ac:chgData name="Fredrik Sundberg" userId="S::fredrik.sundberg@haninge.se::0243679a-9c6b-4cd2-93bd-8ad30967d04b" providerId="AD" clId="Web-{5ACF9DD2-5ECA-4849-B903-D66CC0545D22}" dt="2021-11-10T15:05:52.588" v="241" actId="20577"/>
          <ac:spMkLst>
            <pc:docMk/>
            <pc:sldMk cId="1664696569" sldId="1301"/>
            <ac:spMk id="7" creationId="{6A2E3EFD-ACF0-4939-9E86-C3DBCA6C6048}"/>
          </ac:spMkLst>
        </pc:spChg>
      </pc:sldChg>
      <pc:sldChg chg="modSp">
        <pc:chgData name="Fredrik Sundberg" userId="S::fredrik.sundberg@haninge.se::0243679a-9c6b-4cd2-93bd-8ad30967d04b" providerId="AD" clId="Web-{5ACF9DD2-5ECA-4849-B903-D66CC0545D22}" dt="2021-11-10T15:21:19.005" v="331" actId="20577"/>
        <pc:sldMkLst>
          <pc:docMk/>
          <pc:sldMk cId="3626983810" sldId="1358"/>
        </pc:sldMkLst>
        <pc:spChg chg="mod">
          <ac:chgData name="Fredrik Sundberg" userId="S::fredrik.sundberg@haninge.se::0243679a-9c6b-4cd2-93bd-8ad30967d04b" providerId="AD" clId="Web-{5ACF9DD2-5ECA-4849-B903-D66CC0545D22}" dt="2021-11-10T15:21:19.005" v="331" actId="20577"/>
          <ac:spMkLst>
            <pc:docMk/>
            <pc:sldMk cId="3626983810" sldId="1358"/>
            <ac:spMk id="2" creationId="{02463E33-23C6-8848-9274-B553C91D3AE0}"/>
          </ac:spMkLst>
        </pc:spChg>
      </pc:sldChg>
      <pc:sldChg chg="modSp">
        <pc:chgData name="Fredrik Sundberg" userId="S::fredrik.sundberg@haninge.se::0243679a-9c6b-4cd2-93bd-8ad30967d04b" providerId="AD" clId="Web-{5ACF9DD2-5ECA-4849-B903-D66CC0545D22}" dt="2021-11-10T14:36:18.942" v="79" actId="20577"/>
        <pc:sldMkLst>
          <pc:docMk/>
          <pc:sldMk cId="211586796" sldId="1372"/>
        </pc:sldMkLst>
        <pc:spChg chg="mod">
          <ac:chgData name="Fredrik Sundberg" userId="S::fredrik.sundberg@haninge.se::0243679a-9c6b-4cd2-93bd-8ad30967d04b" providerId="AD" clId="Web-{5ACF9DD2-5ECA-4849-B903-D66CC0545D22}" dt="2021-11-10T14:28:25.350" v="63" actId="20577"/>
          <ac:spMkLst>
            <pc:docMk/>
            <pc:sldMk cId="211586796" sldId="1372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5ACF9DD2-5ECA-4849-B903-D66CC0545D22}" dt="2021-11-10T14:36:18.942" v="79" actId="20577"/>
          <ac:spMkLst>
            <pc:docMk/>
            <pc:sldMk cId="211586796" sldId="1372"/>
            <ac:spMk id="4" creationId="{F3A7010C-04EA-413B-AAC2-9D08896A96ED}"/>
          </ac:spMkLst>
        </pc:spChg>
        <pc:spChg chg="mod">
          <ac:chgData name="Fredrik Sundberg" userId="S::fredrik.sundberg@haninge.se::0243679a-9c6b-4cd2-93bd-8ad30967d04b" providerId="AD" clId="Web-{5ACF9DD2-5ECA-4849-B903-D66CC0545D22}" dt="2021-11-10T14:26:13.018" v="4" actId="20577"/>
          <ac:spMkLst>
            <pc:docMk/>
            <pc:sldMk cId="211586796" sldId="1372"/>
            <ac:spMk id="7" creationId="{2B075322-8626-B64F-8566-90019A9B4541}"/>
          </ac:spMkLst>
        </pc:spChg>
      </pc:sldChg>
    </pc:docChg>
  </pc:docChgLst>
  <pc:docChgLst>
    <pc:chgData name="Fredrik Sundberg" userId="S::fredrik.sundberg@haninge.se::0243679a-9c6b-4cd2-93bd-8ad30967d04b" providerId="AD" clId="Web-{62AD0053-82D4-4C77-A710-4B0EB0E4B737}"/>
    <pc:docChg chg="modSld">
      <pc:chgData name="Fredrik Sundberg" userId="S::fredrik.sundberg@haninge.se::0243679a-9c6b-4cd2-93bd-8ad30967d04b" providerId="AD" clId="Web-{62AD0053-82D4-4C77-A710-4B0EB0E4B737}" dt="2021-11-17T12:40:31.868" v="117" actId="14100"/>
      <pc:docMkLst>
        <pc:docMk/>
      </pc:docMkLst>
      <pc:sldChg chg="modSp">
        <pc:chgData name="Fredrik Sundberg" userId="S::fredrik.sundberg@haninge.se::0243679a-9c6b-4cd2-93bd-8ad30967d04b" providerId="AD" clId="Web-{62AD0053-82D4-4C77-A710-4B0EB0E4B737}" dt="2021-11-17T12:27:07.665" v="17" actId="20577"/>
        <pc:sldMkLst>
          <pc:docMk/>
          <pc:sldMk cId="3399369714" sldId="1388"/>
        </pc:sldMkLst>
        <pc:spChg chg="mod">
          <ac:chgData name="Fredrik Sundberg" userId="S::fredrik.sundberg@haninge.se::0243679a-9c6b-4cd2-93bd-8ad30967d04b" providerId="AD" clId="Web-{62AD0053-82D4-4C77-A710-4B0EB0E4B737}" dt="2021-11-17T12:27:07.665" v="17" actId="20577"/>
          <ac:spMkLst>
            <pc:docMk/>
            <pc:sldMk cId="3399369714" sldId="1388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62AD0053-82D4-4C77-A710-4B0EB0E4B737}" dt="2021-11-17T12:29:52.965" v="47" actId="20577"/>
        <pc:sldMkLst>
          <pc:docMk/>
          <pc:sldMk cId="589582922" sldId="1391"/>
        </pc:sldMkLst>
        <pc:spChg chg="mod">
          <ac:chgData name="Fredrik Sundberg" userId="S::fredrik.sundberg@haninge.se::0243679a-9c6b-4cd2-93bd-8ad30967d04b" providerId="AD" clId="Web-{62AD0053-82D4-4C77-A710-4B0EB0E4B737}" dt="2021-11-17T12:29:52.965" v="47" actId="20577"/>
          <ac:spMkLst>
            <pc:docMk/>
            <pc:sldMk cId="589582922" sldId="1391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62AD0053-82D4-4C77-A710-4B0EB0E4B737}" dt="2021-11-17T12:31:48.780" v="71" actId="20577"/>
        <pc:sldMkLst>
          <pc:docMk/>
          <pc:sldMk cId="3060099483" sldId="1393"/>
        </pc:sldMkLst>
        <pc:spChg chg="mod">
          <ac:chgData name="Fredrik Sundberg" userId="S::fredrik.sundberg@haninge.se::0243679a-9c6b-4cd2-93bd-8ad30967d04b" providerId="AD" clId="Web-{62AD0053-82D4-4C77-A710-4B0EB0E4B737}" dt="2021-11-17T12:31:48.780" v="71" actId="20577"/>
          <ac:spMkLst>
            <pc:docMk/>
            <pc:sldMk cId="3060099483" sldId="1393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62AD0053-82D4-4C77-A710-4B0EB0E4B737}" dt="2021-11-17T12:35:25.940" v="90" actId="14100"/>
        <pc:sldMkLst>
          <pc:docMk/>
          <pc:sldMk cId="924812754" sldId="1395"/>
        </pc:sldMkLst>
        <pc:spChg chg="mod">
          <ac:chgData name="Fredrik Sundberg" userId="S::fredrik.sundberg@haninge.se::0243679a-9c6b-4cd2-93bd-8ad30967d04b" providerId="AD" clId="Web-{62AD0053-82D4-4C77-A710-4B0EB0E4B737}" dt="2021-11-17T12:35:25.940" v="90" actId="14100"/>
          <ac:spMkLst>
            <pc:docMk/>
            <pc:sldMk cId="924812754" sldId="1395"/>
            <ac:spMk id="7" creationId="{2B075322-8626-B64F-8566-90019A9B4541}"/>
          </ac:spMkLst>
        </pc:spChg>
        <pc:picChg chg="mod modCrop">
          <ac:chgData name="Fredrik Sundberg" userId="S::fredrik.sundberg@haninge.se::0243679a-9c6b-4cd2-93bd-8ad30967d04b" providerId="AD" clId="Web-{62AD0053-82D4-4C77-A710-4B0EB0E4B737}" dt="2021-11-17T12:33:32.625" v="89"/>
          <ac:picMkLst>
            <pc:docMk/>
            <pc:sldMk cId="924812754" sldId="1395"/>
            <ac:picMk id="4" creationId="{6AA22DD8-E05E-481A-924F-FB16BFF71659}"/>
          </ac:picMkLst>
        </pc:picChg>
      </pc:sldChg>
      <pc:sldChg chg="modSp">
        <pc:chgData name="Fredrik Sundberg" userId="S::fredrik.sundberg@haninge.se::0243679a-9c6b-4cd2-93bd-8ad30967d04b" providerId="AD" clId="Web-{62AD0053-82D4-4C77-A710-4B0EB0E4B737}" dt="2021-11-17T12:37:05.223" v="113" actId="20577"/>
        <pc:sldMkLst>
          <pc:docMk/>
          <pc:sldMk cId="1039192519" sldId="1398"/>
        </pc:sldMkLst>
        <pc:spChg chg="mod">
          <ac:chgData name="Fredrik Sundberg" userId="S::fredrik.sundberg@haninge.se::0243679a-9c6b-4cd2-93bd-8ad30967d04b" providerId="AD" clId="Web-{62AD0053-82D4-4C77-A710-4B0EB0E4B737}" dt="2021-11-17T12:37:05.223" v="113" actId="20577"/>
          <ac:spMkLst>
            <pc:docMk/>
            <pc:sldMk cId="1039192519" sldId="1398"/>
            <ac:spMk id="7" creationId="{2B075322-8626-B64F-8566-90019A9B4541}"/>
          </ac:spMkLst>
        </pc:spChg>
      </pc:sldChg>
      <pc:sldChg chg="addSp delSp modSp">
        <pc:chgData name="Fredrik Sundberg" userId="S::fredrik.sundberg@haninge.se::0243679a-9c6b-4cd2-93bd-8ad30967d04b" providerId="AD" clId="Web-{62AD0053-82D4-4C77-A710-4B0EB0E4B737}" dt="2021-11-17T12:40:31.868" v="117" actId="14100"/>
        <pc:sldMkLst>
          <pc:docMk/>
          <pc:sldMk cId="4291767516" sldId="1399"/>
        </pc:sldMkLst>
        <pc:picChg chg="del">
          <ac:chgData name="Fredrik Sundberg" userId="S::fredrik.sundberg@haninge.se::0243679a-9c6b-4cd2-93bd-8ad30967d04b" providerId="AD" clId="Web-{62AD0053-82D4-4C77-A710-4B0EB0E4B737}" dt="2021-11-17T12:40:22.602" v="114"/>
          <ac:picMkLst>
            <pc:docMk/>
            <pc:sldMk cId="4291767516" sldId="1399"/>
            <ac:picMk id="3" creationId="{D21EDCEC-0A6F-4141-A249-81651C5D868E}"/>
          </ac:picMkLst>
        </pc:picChg>
        <pc:picChg chg="add mod">
          <ac:chgData name="Fredrik Sundberg" userId="S::fredrik.sundberg@haninge.se::0243679a-9c6b-4cd2-93bd-8ad30967d04b" providerId="AD" clId="Web-{62AD0053-82D4-4C77-A710-4B0EB0E4B737}" dt="2021-11-17T12:40:31.868" v="117" actId="14100"/>
          <ac:picMkLst>
            <pc:docMk/>
            <pc:sldMk cId="4291767516" sldId="1399"/>
            <ac:picMk id="4" creationId="{8B7D1BE0-475E-4362-BD36-4D2EF187ED18}"/>
          </ac:picMkLst>
        </pc:picChg>
      </pc:sldChg>
    </pc:docChg>
  </pc:docChgLst>
  <pc:docChgLst>
    <pc:chgData name="Anna Härlin" userId="S::anna.harlin@haninge.se::e13ce2a0-3c88-4584-bf60-76ab93d73d3f" providerId="AD" clId="Web-{B43667F4-E8B1-5A69-FB45-3841317C3D98}"/>
    <pc:docChg chg="modSld">
      <pc:chgData name="Anna Härlin" userId="S::anna.harlin@haninge.se::e13ce2a0-3c88-4584-bf60-76ab93d73d3f" providerId="AD" clId="Web-{B43667F4-E8B1-5A69-FB45-3841317C3D98}" dt="2021-09-30T07:08:23.130" v="23" actId="14100"/>
      <pc:docMkLst>
        <pc:docMk/>
      </pc:docMkLst>
      <pc:sldChg chg="addSp delSp modSp">
        <pc:chgData name="Anna Härlin" userId="S::anna.harlin@haninge.se::e13ce2a0-3c88-4584-bf60-76ab93d73d3f" providerId="AD" clId="Web-{B43667F4-E8B1-5A69-FB45-3841317C3D98}" dt="2021-09-30T07:08:23.130" v="23" actId="14100"/>
        <pc:sldMkLst>
          <pc:docMk/>
          <pc:sldMk cId="3098326252" sldId="1220"/>
        </pc:sldMkLst>
        <pc:spChg chg="del">
          <ac:chgData name="Anna Härlin" userId="S::anna.harlin@haninge.se::e13ce2a0-3c88-4584-bf60-76ab93d73d3f" providerId="AD" clId="Web-{B43667F4-E8B1-5A69-FB45-3841317C3D98}" dt="2021-09-30T07:06:00.252" v="6"/>
          <ac:spMkLst>
            <pc:docMk/>
            <pc:sldMk cId="3098326252" sldId="1220"/>
            <ac:spMk id="2" creationId="{DD878A07-8891-4446-9037-36FC79053B57}"/>
          </ac:spMkLst>
        </pc:spChg>
        <pc:spChg chg="del">
          <ac:chgData name="Anna Härlin" userId="S::anna.harlin@haninge.se::e13ce2a0-3c88-4584-bf60-76ab93d73d3f" providerId="AD" clId="Web-{B43667F4-E8B1-5A69-FB45-3841317C3D98}" dt="2021-09-30T07:05:57.955" v="5"/>
          <ac:spMkLst>
            <pc:docMk/>
            <pc:sldMk cId="3098326252" sldId="1220"/>
            <ac:spMk id="3" creationId="{E3D6EF79-4E7B-144C-892C-E9350563FE56}"/>
          </ac:spMkLst>
        </pc:spChg>
        <pc:spChg chg="del">
          <ac:chgData name="Anna Härlin" userId="S::anna.harlin@haninge.se::e13ce2a0-3c88-4584-bf60-76ab93d73d3f" providerId="AD" clId="Web-{B43667F4-E8B1-5A69-FB45-3841317C3D98}" dt="2021-09-30T07:05:51.049" v="2"/>
          <ac:spMkLst>
            <pc:docMk/>
            <pc:sldMk cId="3098326252" sldId="1220"/>
            <ac:spMk id="4" creationId="{AC3758E1-86A4-324B-9E96-569AE99D927A}"/>
          </ac:spMkLst>
        </pc:spChg>
        <pc:spChg chg="del mod">
          <ac:chgData name="Anna Härlin" userId="S::anna.harlin@haninge.se::e13ce2a0-3c88-4584-bf60-76ab93d73d3f" providerId="AD" clId="Web-{B43667F4-E8B1-5A69-FB45-3841317C3D98}" dt="2021-09-30T07:05:54.580" v="4"/>
          <ac:spMkLst>
            <pc:docMk/>
            <pc:sldMk cId="3098326252" sldId="1220"/>
            <ac:spMk id="5" creationId="{44E54B3C-701F-104E-8FFA-3C3A112D3927}"/>
          </ac:spMkLst>
        </pc:spChg>
        <pc:spChg chg="add del mod">
          <ac:chgData name="Anna Härlin" userId="S::anna.harlin@haninge.se::e13ce2a0-3c88-4584-bf60-76ab93d73d3f" providerId="AD" clId="Web-{B43667F4-E8B1-5A69-FB45-3841317C3D98}" dt="2021-09-30T07:06:08.658" v="9"/>
          <ac:spMkLst>
            <pc:docMk/>
            <pc:sldMk cId="3098326252" sldId="1220"/>
            <ac:spMk id="8" creationId="{B7F26E90-D978-498B-AF4D-EB90B7227369}"/>
          </ac:spMkLst>
        </pc:spChg>
        <pc:picChg chg="add del mod">
          <ac:chgData name="Anna Härlin" userId="S::anna.harlin@haninge.se::e13ce2a0-3c88-4584-bf60-76ab93d73d3f" providerId="AD" clId="Web-{B43667F4-E8B1-5A69-FB45-3841317C3D98}" dt="2021-09-30T07:05:19.407" v="1"/>
          <ac:picMkLst>
            <pc:docMk/>
            <pc:sldMk cId="3098326252" sldId="1220"/>
            <ac:picMk id="6" creationId="{44DC97FC-1D18-4916-A7DE-250A43FFFB9E}"/>
          </ac:picMkLst>
        </pc:picChg>
        <pc:picChg chg="add del mod">
          <ac:chgData name="Anna Härlin" userId="S::anna.harlin@haninge.se::e13ce2a0-3c88-4584-bf60-76ab93d73d3f" providerId="AD" clId="Web-{B43667F4-E8B1-5A69-FB45-3841317C3D98}" dt="2021-09-30T07:06:04.361" v="8"/>
          <ac:picMkLst>
            <pc:docMk/>
            <pc:sldMk cId="3098326252" sldId="1220"/>
            <ac:picMk id="9" creationId="{EB687BBD-86BF-40B7-BF8B-F167AEB954B9}"/>
          </ac:picMkLst>
        </pc:picChg>
        <pc:picChg chg="add mod">
          <ac:chgData name="Anna Härlin" userId="S::anna.harlin@haninge.se::e13ce2a0-3c88-4584-bf60-76ab93d73d3f" providerId="AD" clId="Web-{B43667F4-E8B1-5A69-FB45-3841317C3D98}" dt="2021-09-30T07:06:51.925" v="13" actId="14100"/>
          <ac:picMkLst>
            <pc:docMk/>
            <pc:sldMk cId="3098326252" sldId="1220"/>
            <ac:picMk id="10" creationId="{479EABA8-B0F0-4AFF-92F5-CDE868EB8AAC}"/>
          </ac:picMkLst>
        </pc:picChg>
        <pc:picChg chg="add mod">
          <ac:chgData name="Anna Härlin" userId="S::anna.harlin@haninge.se::e13ce2a0-3c88-4584-bf60-76ab93d73d3f" providerId="AD" clId="Web-{B43667F4-E8B1-5A69-FB45-3841317C3D98}" dt="2021-09-30T07:07:14.597" v="16" actId="14100"/>
          <ac:picMkLst>
            <pc:docMk/>
            <pc:sldMk cId="3098326252" sldId="1220"/>
            <ac:picMk id="11" creationId="{0BDA6BAB-C36F-42EB-8589-AD94A23EDF0A}"/>
          </ac:picMkLst>
        </pc:picChg>
        <pc:picChg chg="add mod">
          <ac:chgData name="Anna Härlin" userId="S::anna.harlin@haninge.se::e13ce2a0-3c88-4584-bf60-76ab93d73d3f" providerId="AD" clId="Web-{B43667F4-E8B1-5A69-FB45-3841317C3D98}" dt="2021-09-30T07:08:23.130" v="23" actId="14100"/>
          <ac:picMkLst>
            <pc:docMk/>
            <pc:sldMk cId="3098326252" sldId="1220"/>
            <ac:picMk id="12" creationId="{ADD92174-7948-40B3-BFC7-92D78C9E1E4B}"/>
          </ac:picMkLst>
        </pc:picChg>
      </pc:sldChg>
    </pc:docChg>
  </pc:docChgLst>
  <pc:docChgLst>
    <pc:chgData name="Anna Haapaniemi" userId="S::anna.w.haapaniemi@haninge.se::0ff7ab07-126b-4d67-8da0-76b46ae66505" providerId="AD" clId="Web-{CF730782-26ED-4EF7-9F2A-8BEDB39100AF}"/>
    <pc:docChg chg="addSld modSld sldOrd">
      <pc:chgData name="Anna Haapaniemi" userId="S::anna.w.haapaniemi@haninge.se::0ff7ab07-126b-4d67-8da0-76b46ae66505" providerId="AD" clId="Web-{CF730782-26ED-4EF7-9F2A-8BEDB39100AF}" dt="2021-11-18T14:02:49.854" v="146" actId="20577"/>
      <pc:docMkLst>
        <pc:docMk/>
      </pc:docMkLst>
      <pc:sldChg chg="ord">
        <pc:chgData name="Anna Haapaniemi" userId="S::anna.w.haapaniemi@haninge.se::0ff7ab07-126b-4d67-8da0-76b46ae66505" providerId="AD" clId="Web-{CF730782-26ED-4EF7-9F2A-8BEDB39100AF}" dt="2021-11-18T13:45:21.887" v="0"/>
        <pc:sldMkLst>
          <pc:docMk/>
          <pc:sldMk cId="2064835534" sldId="1377"/>
        </pc:sldMkLst>
      </pc:sldChg>
      <pc:sldChg chg="modNotes">
        <pc:chgData name="Anna Haapaniemi" userId="S::anna.w.haapaniemi@haninge.se::0ff7ab07-126b-4d67-8da0-76b46ae66505" providerId="AD" clId="Web-{CF730782-26ED-4EF7-9F2A-8BEDB39100AF}" dt="2021-11-18T13:46:13.670" v="2"/>
        <pc:sldMkLst>
          <pc:docMk/>
          <pc:sldMk cId="3932426076" sldId="1385"/>
        </pc:sldMkLst>
      </pc:sldChg>
      <pc:sldChg chg="modNotes">
        <pc:chgData name="Anna Haapaniemi" userId="S::anna.w.haapaniemi@haninge.se::0ff7ab07-126b-4d67-8da0-76b46ae66505" providerId="AD" clId="Web-{CF730782-26ED-4EF7-9F2A-8BEDB39100AF}" dt="2021-11-18T13:46:55.280" v="7"/>
        <pc:sldMkLst>
          <pc:docMk/>
          <pc:sldMk cId="2308659284" sldId="1386"/>
        </pc:sldMkLst>
      </pc:sldChg>
      <pc:sldChg chg="modNotes">
        <pc:chgData name="Anna Haapaniemi" userId="S::anna.w.haapaniemi@haninge.se::0ff7ab07-126b-4d67-8da0-76b46ae66505" providerId="AD" clId="Web-{CF730782-26ED-4EF7-9F2A-8BEDB39100AF}" dt="2021-11-18T13:46:50.046" v="5"/>
        <pc:sldMkLst>
          <pc:docMk/>
          <pc:sldMk cId="1389199302" sldId="1387"/>
        </pc:sldMkLst>
      </pc:sldChg>
      <pc:sldChg chg="modSp">
        <pc:chgData name="Anna Haapaniemi" userId="S::anna.w.haapaniemi@haninge.se::0ff7ab07-126b-4d67-8da0-76b46ae66505" providerId="AD" clId="Web-{CF730782-26ED-4EF7-9F2A-8BEDB39100AF}" dt="2021-11-18T13:48:28.455" v="13" actId="20577"/>
        <pc:sldMkLst>
          <pc:docMk/>
          <pc:sldMk cId="235511931" sldId="1389"/>
        </pc:sldMkLst>
        <pc:spChg chg="mod">
          <ac:chgData name="Anna Haapaniemi" userId="S::anna.w.haapaniemi@haninge.se::0ff7ab07-126b-4d67-8da0-76b46ae66505" providerId="AD" clId="Web-{CF730782-26ED-4EF7-9F2A-8BEDB39100AF}" dt="2021-11-18T13:48:28.455" v="13" actId="20577"/>
          <ac:spMkLst>
            <pc:docMk/>
            <pc:sldMk cId="235511931" sldId="1389"/>
            <ac:spMk id="2" creationId="{02463E33-23C6-8848-9274-B553C91D3AE0}"/>
          </ac:spMkLst>
        </pc:spChg>
      </pc:sldChg>
      <pc:sldChg chg="modSp">
        <pc:chgData name="Anna Haapaniemi" userId="S::anna.w.haapaniemi@haninge.se::0ff7ab07-126b-4d67-8da0-76b46ae66505" providerId="AD" clId="Web-{CF730782-26ED-4EF7-9F2A-8BEDB39100AF}" dt="2021-11-18T13:49:54.941" v="24" actId="14100"/>
        <pc:sldMkLst>
          <pc:docMk/>
          <pc:sldMk cId="4291767516" sldId="1399"/>
        </pc:sldMkLst>
        <pc:spChg chg="mod">
          <ac:chgData name="Anna Haapaniemi" userId="S::anna.w.haapaniemi@haninge.se::0ff7ab07-126b-4d67-8da0-76b46ae66505" providerId="AD" clId="Web-{CF730782-26ED-4EF7-9F2A-8BEDB39100AF}" dt="2021-11-18T13:49:54.941" v="24" actId="14100"/>
          <ac:spMkLst>
            <pc:docMk/>
            <pc:sldMk cId="4291767516" sldId="1399"/>
            <ac:spMk id="2" creationId="{02463E33-23C6-8848-9274-B553C91D3AE0}"/>
          </ac:spMkLst>
        </pc:spChg>
      </pc:sldChg>
      <pc:sldChg chg="modSp modNotes">
        <pc:chgData name="Anna Haapaniemi" userId="S::anna.w.haapaniemi@haninge.se::0ff7ab07-126b-4d67-8da0-76b46ae66505" providerId="AD" clId="Web-{CF730782-26ED-4EF7-9F2A-8BEDB39100AF}" dt="2021-11-18T13:58:56.769" v="108" actId="20577"/>
        <pc:sldMkLst>
          <pc:docMk/>
          <pc:sldMk cId="3769087532" sldId="1402"/>
        </pc:sldMkLst>
        <pc:spChg chg="mod">
          <ac:chgData name="Anna Haapaniemi" userId="S::anna.w.haapaniemi@haninge.se::0ff7ab07-126b-4d67-8da0-76b46ae66505" providerId="AD" clId="Web-{CF730782-26ED-4EF7-9F2A-8BEDB39100AF}" dt="2021-11-18T13:58:56.769" v="108" actId="20577"/>
          <ac:spMkLst>
            <pc:docMk/>
            <pc:sldMk cId="3769087532" sldId="1402"/>
            <ac:spMk id="3" creationId="{00000000-0000-0000-0000-000000000000}"/>
          </ac:spMkLst>
        </pc:spChg>
      </pc:sldChg>
      <pc:sldChg chg="modNotes">
        <pc:chgData name="Anna Haapaniemi" userId="S::anna.w.haapaniemi@haninge.se::0ff7ab07-126b-4d67-8da0-76b46ae66505" providerId="AD" clId="Web-{CF730782-26ED-4EF7-9F2A-8BEDB39100AF}" dt="2021-11-18T13:58:18.549" v="105"/>
        <pc:sldMkLst>
          <pc:docMk/>
          <pc:sldMk cId="3296312456" sldId="1405"/>
        </pc:sldMkLst>
      </pc:sldChg>
      <pc:sldChg chg="modNotes">
        <pc:chgData name="Anna Haapaniemi" userId="S::anna.w.haapaniemi@haninge.se::0ff7ab07-126b-4d67-8da0-76b46ae66505" providerId="AD" clId="Web-{CF730782-26ED-4EF7-9F2A-8BEDB39100AF}" dt="2021-11-18T13:59:49.255" v="112"/>
        <pc:sldMkLst>
          <pc:docMk/>
          <pc:sldMk cId="3211267351" sldId="1406"/>
        </pc:sldMkLst>
      </pc:sldChg>
      <pc:sldChg chg="mod modShow">
        <pc:chgData name="Anna Haapaniemi" userId="S::anna.w.haapaniemi@haninge.se::0ff7ab07-126b-4d67-8da0-76b46ae66505" providerId="AD" clId="Web-{CF730782-26ED-4EF7-9F2A-8BEDB39100AF}" dt="2021-11-18T14:00:11.037" v="113"/>
        <pc:sldMkLst>
          <pc:docMk/>
          <pc:sldMk cId="1904904612" sldId="1407"/>
        </pc:sldMkLst>
      </pc:sldChg>
      <pc:sldChg chg="modNotes">
        <pc:chgData name="Anna Haapaniemi" userId="S::anna.w.haapaniemi@haninge.se::0ff7ab07-126b-4d67-8da0-76b46ae66505" providerId="AD" clId="Web-{CF730782-26ED-4EF7-9F2A-8BEDB39100AF}" dt="2021-11-18T14:02:15.884" v="127"/>
        <pc:sldMkLst>
          <pc:docMk/>
          <pc:sldMk cId="1516516839" sldId="1416"/>
        </pc:sldMkLst>
      </pc:sldChg>
      <pc:sldChg chg="modNotes">
        <pc:chgData name="Anna Haapaniemi" userId="S::anna.w.haapaniemi@haninge.se::0ff7ab07-126b-4d67-8da0-76b46ae66505" providerId="AD" clId="Web-{CF730782-26ED-4EF7-9F2A-8BEDB39100AF}" dt="2021-11-18T13:46:35.014" v="4"/>
        <pc:sldMkLst>
          <pc:docMk/>
          <pc:sldMk cId="1703856391" sldId="1419"/>
        </pc:sldMkLst>
      </pc:sldChg>
      <pc:sldChg chg="modSp mod modShow modNotes">
        <pc:chgData name="Anna Haapaniemi" userId="S::anna.w.haapaniemi@haninge.se::0ff7ab07-126b-4d67-8da0-76b46ae66505" providerId="AD" clId="Web-{CF730782-26ED-4EF7-9F2A-8BEDB39100AF}" dt="2021-11-18T13:57:04.688" v="97"/>
        <pc:sldMkLst>
          <pc:docMk/>
          <pc:sldMk cId="3777368072" sldId="1423"/>
        </pc:sldMkLst>
        <pc:spChg chg="mod">
          <ac:chgData name="Anna Haapaniemi" userId="S::anna.w.haapaniemi@haninge.se::0ff7ab07-126b-4d67-8da0-76b46ae66505" providerId="AD" clId="Web-{CF730782-26ED-4EF7-9F2A-8BEDB39100AF}" dt="2021-11-18T13:55:21.685" v="64" actId="20577"/>
          <ac:spMkLst>
            <pc:docMk/>
            <pc:sldMk cId="3777368072" sldId="1423"/>
            <ac:spMk id="54" creationId="{00000000-0000-0000-0000-000000000000}"/>
          </ac:spMkLst>
        </pc:spChg>
      </pc:sldChg>
      <pc:sldChg chg="modSp new">
        <pc:chgData name="Anna Haapaniemi" userId="S::anna.w.haapaniemi@haninge.se::0ff7ab07-126b-4d67-8da0-76b46ae66505" providerId="AD" clId="Web-{CF730782-26ED-4EF7-9F2A-8BEDB39100AF}" dt="2021-11-18T14:02:49.854" v="146" actId="20577"/>
        <pc:sldMkLst>
          <pc:docMk/>
          <pc:sldMk cId="4248679768" sldId="1424"/>
        </pc:sldMkLst>
        <pc:spChg chg="mod">
          <ac:chgData name="Anna Haapaniemi" userId="S::anna.w.haapaniemi@haninge.se::0ff7ab07-126b-4d67-8da0-76b46ae66505" providerId="AD" clId="Web-{CF730782-26ED-4EF7-9F2A-8BEDB39100AF}" dt="2021-11-18T14:02:49.854" v="146" actId="20577"/>
          <ac:spMkLst>
            <pc:docMk/>
            <pc:sldMk cId="4248679768" sldId="1424"/>
            <ac:spMk id="2" creationId="{A7F842CE-DCD1-43B4-9380-2ED4F1411415}"/>
          </ac:spMkLst>
        </pc:spChg>
      </pc:sldChg>
    </pc:docChg>
  </pc:docChgLst>
  <pc:docChgLst>
    <pc:chgData name="Fredrik Sundberg" userId="S::fredrik.sundberg@haninge.se::0243679a-9c6b-4cd2-93bd-8ad30967d04b" providerId="AD" clId="Web-{C1223BAB-D62F-426D-A930-37D65B60732F}"/>
    <pc:docChg chg="addSld delSld modSld">
      <pc:chgData name="Fredrik Sundberg" userId="S::fredrik.sundberg@haninge.se::0243679a-9c6b-4cd2-93bd-8ad30967d04b" providerId="AD" clId="Web-{C1223BAB-D62F-426D-A930-37D65B60732F}" dt="2021-11-04T10:53:36.222" v="1632"/>
      <pc:docMkLst>
        <pc:docMk/>
      </pc:docMkLst>
      <pc:sldChg chg="modSp">
        <pc:chgData name="Fredrik Sundberg" userId="S::fredrik.sundberg@haninge.se::0243679a-9c6b-4cd2-93bd-8ad30967d04b" providerId="AD" clId="Web-{C1223BAB-D62F-426D-A930-37D65B60732F}" dt="2021-11-04T09:49:06.457" v="142"/>
        <pc:sldMkLst>
          <pc:docMk/>
          <pc:sldMk cId="3881675490" sldId="1246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09:49:06.457" v="142"/>
          <ac:graphicFrameMkLst>
            <pc:docMk/>
            <pc:sldMk cId="3881675490" sldId="1246"/>
            <ac:graphicFrameMk id="5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09:49:36.161" v="188"/>
        <pc:sldMkLst>
          <pc:docMk/>
          <pc:sldMk cId="429159147" sldId="1247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09:49:36.161" v="188"/>
          <ac:graphicFrameMkLst>
            <pc:docMk/>
            <pc:sldMk cId="429159147" sldId="1247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09:50:14.849" v="210"/>
        <pc:sldMkLst>
          <pc:docMk/>
          <pc:sldMk cId="1097163384" sldId="1248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09:50:14.849" v="210"/>
          <ac:graphicFrameMkLst>
            <pc:docMk/>
            <pc:sldMk cId="1097163384" sldId="1248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09:54:59.075" v="242"/>
        <pc:sldMkLst>
          <pc:docMk/>
          <pc:sldMk cId="2379246195" sldId="1249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09:54:59.075" v="242"/>
          <ac:graphicFrameMkLst>
            <pc:docMk/>
            <pc:sldMk cId="2379246195" sldId="1249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10:36:02.822" v="1033"/>
        <pc:sldMkLst>
          <pc:docMk/>
          <pc:sldMk cId="3078635825" sldId="1250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36:02.822" v="1033"/>
          <ac:graphicFrameMkLst>
            <pc:docMk/>
            <pc:sldMk cId="3078635825" sldId="1250"/>
            <ac:graphicFrameMk id="5" creationId="{6A71CC03-FD89-4B6A-AA17-8B5C3A95B725}"/>
          </ac:graphicFrameMkLst>
        </pc:graphicFrameChg>
      </pc:sldChg>
      <pc:sldChg chg="addSp delSp modSp">
        <pc:chgData name="Fredrik Sundberg" userId="S::fredrik.sundberg@haninge.se::0243679a-9c6b-4cd2-93bd-8ad30967d04b" providerId="AD" clId="Web-{C1223BAB-D62F-426D-A930-37D65B60732F}" dt="2021-11-04T09:46:45.360" v="69"/>
        <pc:sldMkLst>
          <pc:docMk/>
          <pc:sldMk cId="934824273" sldId="1253"/>
        </pc:sldMkLst>
        <pc:spChg chg="mod">
          <ac:chgData name="Fredrik Sundberg" userId="S::fredrik.sundberg@haninge.se::0243679a-9c6b-4cd2-93bd-8ad30967d04b" providerId="AD" clId="Web-{C1223BAB-D62F-426D-A930-37D65B60732F}" dt="2021-11-04T09:23:55.576" v="14" actId="20577"/>
          <ac:spMkLst>
            <pc:docMk/>
            <pc:sldMk cId="934824273" sldId="1253"/>
            <ac:spMk id="6" creationId="{00000000-0000-0000-0000-000000000000}"/>
          </ac:spMkLst>
        </pc:spChg>
        <pc:picChg chg="add del mod">
          <ac:chgData name="Fredrik Sundberg" userId="S::fredrik.sundberg@haninge.se::0243679a-9c6b-4cd2-93bd-8ad30967d04b" providerId="AD" clId="Web-{C1223BAB-D62F-426D-A930-37D65B60732F}" dt="2021-11-04T09:46:45.360" v="69"/>
          <ac:picMkLst>
            <pc:docMk/>
            <pc:sldMk cId="934824273" sldId="1253"/>
            <ac:picMk id="3" creationId="{623BDA01-F74C-4030-9C9A-D9B13A58B589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44:36.653" v="57"/>
          <ac:picMkLst>
            <pc:docMk/>
            <pc:sldMk cId="934824273" sldId="1253"/>
            <ac:picMk id="4" creationId="{E38EE877-3482-476D-8F73-A9D7F97E7A39}"/>
          </ac:picMkLst>
        </pc:picChg>
        <pc:picChg chg="add mod">
          <ac:chgData name="Fredrik Sundberg" userId="S::fredrik.sundberg@haninge.se::0243679a-9c6b-4cd2-93bd-8ad30967d04b" providerId="AD" clId="Web-{C1223BAB-D62F-426D-A930-37D65B60732F}" dt="2021-11-04T09:46:43.469" v="68" actId="1076"/>
          <ac:picMkLst>
            <pc:docMk/>
            <pc:sldMk cId="934824273" sldId="1253"/>
            <ac:picMk id="7" creationId="{282FBA39-E607-45E0-A84B-B8B280844553}"/>
          </ac:picMkLst>
        </pc:picChg>
      </pc:sldChg>
      <pc:sldChg chg="modSp">
        <pc:chgData name="Fredrik Sundberg" userId="S::fredrik.sundberg@haninge.se::0243679a-9c6b-4cd2-93bd-8ad30967d04b" providerId="AD" clId="Web-{C1223BAB-D62F-426D-A930-37D65B60732F}" dt="2021-11-04T10:25:24.947" v="805"/>
        <pc:sldMkLst>
          <pc:docMk/>
          <pc:sldMk cId="2696792896" sldId="1256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25:24.947" v="805"/>
          <ac:graphicFrameMkLst>
            <pc:docMk/>
            <pc:sldMk cId="2696792896" sldId="1256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10:40:20.500" v="1306"/>
        <pc:sldMkLst>
          <pc:docMk/>
          <pc:sldMk cId="1508120416" sldId="1264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40:20.500" v="1306"/>
          <ac:graphicFrameMkLst>
            <pc:docMk/>
            <pc:sldMk cId="1508120416" sldId="1264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09:19:45.602" v="3" actId="1076"/>
        <pc:sldMkLst>
          <pc:docMk/>
          <pc:sldMk cId="682839077" sldId="1296"/>
        </pc:sldMkLst>
        <pc:picChg chg="mod">
          <ac:chgData name="Fredrik Sundberg" userId="S::fredrik.sundberg@haninge.se::0243679a-9c6b-4cd2-93bd-8ad30967d04b" providerId="AD" clId="Web-{C1223BAB-D62F-426D-A930-37D65B60732F}" dt="2021-11-04T09:19:45.602" v="3" actId="1076"/>
          <ac:picMkLst>
            <pc:docMk/>
            <pc:sldMk cId="682839077" sldId="1296"/>
            <ac:picMk id="3" creationId="{5AE6CEE6-7DAF-4BC9-8083-89457A762664}"/>
          </ac:picMkLst>
        </pc:picChg>
      </pc:sldChg>
      <pc:sldChg chg="modSp">
        <pc:chgData name="Fredrik Sundberg" userId="S::fredrik.sundberg@haninge.se::0243679a-9c6b-4cd2-93bd-8ad30967d04b" providerId="AD" clId="Web-{C1223BAB-D62F-426D-A930-37D65B60732F}" dt="2021-11-04T09:06:34.301" v="0" actId="20577"/>
        <pc:sldMkLst>
          <pc:docMk/>
          <pc:sldMk cId="3540137924" sldId="1297"/>
        </pc:sldMkLst>
        <pc:spChg chg="mod">
          <ac:chgData name="Fredrik Sundberg" userId="S::fredrik.sundberg@haninge.se::0243679a-9c6b-4cd2-93bd-8ad30967d04b" providerId="AD" clId="Web-{C1223BAB-D62F-426D-A930-37D65B60732F}" dt="2021-11-04T09:06:34.301" v="0" actId="20577"/>
          <ac:spMkLst>
            <pc:docMk/>
            <pc:sldMk cId="3540137924" sldId="1297"/>
            <ac:spMk id="2" creationId="{02463E33-23C6-8848-9274-B553C91D3AE0}"/>
          </ac:spMkLst>
        </pc:spChg>
      </pc:sldChg>
      <pc:sldChg chg="addSp delSp modSp">
        <pc:chgData name="Fredrik Sundberg" userId="S::fredrik.sundberg@haninge.se::0243679a-9c6b-4cd2-93bd-8ad30967d04b" providerId="AD" clId="Web-{C1223BAB-D62F-426D-A930-37D65B60732F}" dt="2021-11-04T09:44:16.793" v="56" actId="1076"/>
        <pc:sldMkLst>
          <pc:docMk/>
          <pc:sldMk cId="3540149840" sldId="1298"/>
        </pc:sldMkLst>
        <pc:picChg chg="add mod modCrop">
          <ac:chgData name="Fredrik Sundberg" userId="S::fredrik.sundberg@haninge.se::0243679a-9c6b-4cd2-93bd-8ad30967d04b" providerId="AD" clId="Web-{C1223BAB-D62F-426D-A930-37D65B60732F}" dt="2021-11-04T09:44:16.793" v="56" actId="1076"/>
          <ac:picMkLst>
            <pc:docMk/>
            <pc:sldMk cId="3540149840" sldId="1298"/>
            <ac:picMk id="3" creationId="{5D77298F-2585-4961-A99B-320220B2EFA8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43:09.557" v="41"/>
          <ac:picMkLst>
            <pc:docMk/>
            <pc:sldMk cId="3540149840" sldId="1298"/>
            <ac:picMk id="4" creationId="{18DAE808-DEF6-4974-B968-339132F34B99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43:10.636" v="42"/>
          <ac:picMkLst>
            <pc:docMk/>
            <pc:sldMk cId="3540149840" sldId="1298"/>
            <ac:picMk id="6" creationId="{E38EE877-3482-476D-8F73-A9D7F97E7A39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43:08.557" v="40"/>
          <ac:picMkLst>
            <pc:docMk/>
            <pc:sldMk cId="3540149840" sldId="1298"/>
            <ac:picMk id="8" creationId="{674971CD-BB99-47D3-91CF-E260F1FC6F94}"/>
          </ac:picMkLst>
        </pc:picChg>
      </pc:sldChg>
      <pc:sldChg chg="addSp delSp modSp">
        <pc:chgData name="Fredrik Sundberg" userId="S::fredrik.sundberg@haninge.se::0243679a-9c6b-4cd2-93bd-8ad30967d04b" providerId="AD" clId="Web-{C1223BAB-D62F-426D-A930-37D65B60732F}" dt="2021-11-04T10:34:57.227" v="955"/>
        <pc:sldMkLst>
          <pc:docMk/>
          <pc:sldMk cId="2849655887" sldId="1299"/>
        </pc:sldMkLst>
        <pc:spChg chg="add del mod">
          <ac:chgData name="Fredrik Sundberg" userId="S::fredrik.sundberg@haninge.se::0243679a-9c6b-4cd2-93bd-8ad30967d04b" providerId="AD" clId="Web-{C1223BAB-D62F-426D-A930-37D65B60732F}" dt="2021-11-04T10:34:57.227" v="955"/>
          <ac:spMkLst>
            <pc:docMk/>
            <pc:sldMk cId="2849655887" sldId="1299"/>
            <ac:spMk id="4" creationId="{A3251FBA-F689-4BE1-8EB2-FA378F4EF6C8}"/>
          </ac:spMkLst>
        </pc:spChg>
        <pc:spChg chg="mod">
          <ac:chgData name="Fredrik Sundberg" userId="S::fredrik.sundberg@haninge.se::0243679a-9c6b-4cd2-93bd-8ad30967d04b" providerId="AD" clId="Web-{C1223BAB-D62F-426D-A930-37D65B60732F}" dt="2021-11-04T10:34:25.913" v="952" actId="20577"/>
          <ac:spMkLst>
            <pc:docMk/>
            <pc:sldMk cId="2849655887" sldId="1299"/>
            <ac:spMk id="7" creationId="{2B075322-8626-B64F-8566-90019A9B4541}"/>
          </ac:spMkLst>
        </pc:spChg>
        <pc:graphicFrameChg chg="del">
          <ac:chgData name="Fredrik Sundberg" userId="S::fredrik.sundberg@haninge.se::0243679a-9c6b-4cd2-93bd-8ad30967d04b" providerId="AD" clId="Web-{C1223BAB-D62F-426D-A930-37D65B60732F}" dt="2021-11-04T09:25:28.626" v="20"/>
          <ac:graphicFrameMkLst>
            <pc:docMk/>
            <pc:sldMk cId="2849655887" sldId="1299"/>
            <ac:graphicFrameMk id="9" creationId="{3E39A6C4-F3C4-4917-B9FF-0918BF52FD84}"/>
          </ac:graphicFrameMkLst>
        </pc:graphicFrameChg>
        <pc:picChg chg="del">
          <ac:chgData name="Fredrik Sundberg" userId="S::fredrik.sundberg@haninge.se::0243679a-9c6b-4cd2-93bd-8ad30967d04b" providerId="AD" clId="Web-{C1223BAB-D62F-426D-A930-37D65B60732F}" dt="2021-11-04T09:25:21.422" v="19"/>
          <ac:picMkLst>
            <pc:docMk/>
            <pc:sldMk cId="2849655887" sldId="1299"/>
            <ac:picMk id="3" creationId="{BD068AE0-AA0E-4C33-B0E5-F29CC6DCAB62}"/>
          </ac:picMkLst>
        </pc:picChg>
      </pc:sldChg>
      <pc:sldChg chg="modSp">
        <pc:chgData name="Fredrik Sundberg" userId="S::fredrik.sundberg@haninge.se::0243679a-9c6b-4cd2-93bd-8ad30967d04b" providerId="AD" clId="Web-{C1223BAB-D62F-426D-A930-37D65B60732F}" dt="2021-11-04T09:56:05.451" v="300"/>
        <pc:sldMkLst>
          <pc:docMk/>
          <pc:sldMk cId="1535239896" sldId="1300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09:56:05.451" v="300"/>
          <ac:graphicFrameMkLst>
            <pc:docMk/>
            <pc:sldMk cId="1535239896" sldId="1300"/>
            <ac:graphicFrameMk id="8" creationId="{6A71CC03-FD89-4B6A-AA17-8B5C3A95B725}"/>
          </ac:graphicFrameMkLst>
        </pc:graphicFrameChg>
      </pc:sldChg>
      <pc:sldChg chg="addSp delSp modSp">
        <pc:chgData name="Fredrik Sundberg" userId="S::fredrik.sundberg@haninge.se::0243679a-9c6b-4cd2-93bd-8ad30967d04b" providerId="AD" clId="Web-{C1223BAB-D62F-426D-A930-37D65B60732F}" dt="2021-11-04T09:47:18.720" v="78"/>
        <pc:sldMkLst>
          <pc:docMk/>
          <pc:sldMk cId="1664696569" sldId="1301"/>
        </pc:sldMkLst>
        <pc:spChg chg="mod">
          <ac:chgData name="Fredrik Sundberg" userId="S::fredrik.sundberg@haninge.se::0243679a-9c6b-4cd2-93bd-8ad30967d04b" providerId="AD" clId="Web-{C1223BAB-D62F-426D-A930-37D65B60732F}" dt="2021-11-04T09:47:08.751" v="75" actId="1076"/>
          <ac:spMkLst>
            <pc:docMk/>
            <pc:sldMk cId="1664696569" sldId="1301"/>
            <ac:spMk id="2" creationId="{00000000-0000-0000-0000-000000000000}"/>
          </ac:spMkLst>
        </pc:spChg>
        <pc:spChg chg="mod">
          <ac:chgData name="Fredrik Sundberg" userId="S::fredrik.sundberg@haninge.se::0243679a-9c6b-4cd2-93bd-8ad30967d04b" providerId="AD" clId="Web-{C1223BAB-D62F-426D-A930-37D65B60732F}" dt="2021-11-04T09:47:13.407" v="76" actId="1076"/>
          <ac:spMkLst>
            <pc:docMk/>
            <pc:sldMk cId="1664696569" sldId="1301"/>
            <ac:spMk id="7" creationId="{6A2E3EFD-ACF0-4939-9E86-C3DBCA6C6048}"/>
          </ac:spMkLst>
        </pc:spChg>
        <pc:picChg chg="add del mod">
          <ac:chgData name="Fredrik Sundberg" userId="S::fredrik.sundberg@haninge.se::0243679a-9c6b-4cd2-93bd-8ad30967d04b" providerId="AD" clId="Web-{C1223BAB-D62F-426D-A930-37D65B60732F}" dt="2021-11-04T09:47:18.720" v="78"/>
          <ac:picMkLst>
            <pc:docMk/>
            <pc:sldMk cId="1664696569" sldId="1301"/>
            <ac:picMk id="3" creationId="{37029156-F0A2-409F-88D2-7D6C66F2AAA1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44:38.075" v="58"/>
          <ac:picMkLst>
            <pc:docMk/>
            <pc:sldMk cId="1664696569" sldId="1301"/>
            <ac:picMk id="4" creationId="{E38EE877-3482-476D-8F73-A9D7F97E7A39}"/>
          </ac:picMkLst>
        </pc:picChg>
      </pc:sldChg>
      <pc:sldChg chg="modSp">
        <pc:chgData name="Fredrik Sundberg" userId="S::fredrik.sundberg@haninge.se::0243679a-9c6b-4cd2-93bd-8ad30967d04b" providerId="AD" clId="Web-{C1223BAB-D62F-426D-A930-37D65B60732F}" dt="2021-11-04T09:21:21.010" v="7" actId="20577"/>
        <pc:sldMkLst>
          <pc:docMk/>
          <pc:sldMk cId="3956172629" sldId="1302"/>
        </pc:sldMkLst>
        <pc:spChg chg="mod">
          <ac:chgData name="Fredrik Sundberg" userId="S::fredrik.sundberg@haninge.se::0243679a-9c6b-4cd2-93bd-8ad30967d04b" providerId="AD" clId="Web-{C1223BAB-D62F-426D-A930-37D65B60732F}" dt="2021-11-04T09:21:21.010" v="7" actId="20577"/>
          <ac:spMkLst>
            <pc:docMk/>
            <pc:sldMk cId="3956172629" sldId="1302"/>
            <ac:spMk id="7" creationId="{2B075322-8626-B64F-8566-90019A9B4541}"/>
          </ac:spMkLst>
        </pc:spChg>
      </pc:sldChg>
      <pc:sldChg chg="addSp delSp modSp">
        <pc:chgData name="Fredrik Sundberg" userId="S::fredrik.sundberg@haninge.se::0243679a-9c6b-4cd2-93bd-8ad30967d04b" providerId="AD" clId="Web-{C1223BAB-D62F-426D-A930-37D65B60732F}" dt="2021-11-04T09:58:02.157" v="307"/>
        <pc:sldMkLst>
          <pc:docMk/>
          <pc:sldMk cId="1944464416" sldId="1303"/>
        </pc:sldMkLst>
        <pc:picChg chg="add mod modCrop">
          <ac:chgData name="Fredrik Sundberg" userId="S::fredrik.sundberg@haninge.se::0243679a-9c6b-4cd2-93bd-8ad30967d04b" providerId="AD" clId="Web-{C1223BAB-D62F-426D-A930-37D65B60732F}" dt="2021-11-04T09:58:02.157" v="307"/>
          <ac:picMkLst>
            <pc:docMk/>
            <pc:sldMk cId="1944464416" sldId="1303"/>
            <ac:picMk id="3" creationId="{8190F034-B120-49B3-8250-4533AD9B3ED8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56:38.921" v="301"/>
          <ac:picMkLst>
            <pc:docMk/>
            <pc:sldMk cId="1944464416" sldId="1303"/>
            <ac:picMk id="4" creationId="{E30EBE3B-647F-40E3-BB06-CC01622B6F60}"/>
          </ac:picMkLst>
        </pc:picChg>
      </pc:sldChg>
      <pc:sldChg chg="addSp delSp modSp">
        <pc:chgData name="Fredrik Sundberg" userId="S::fredrik.sundberg@haninge.se::0243679a-9c6b-4cd2-93bd-8ad30967d04b" providerId="AD" clId="Web-{C1223BAB-D62F-426D-A930-37D65B60732F}" dt="2021-11-04T10:31:13.862" v="929"/>
        <pc:sldMkLst>
          <pc:docMk/>
          <pc:sldMk cId="2377076336" sldId="1305"/>
        </pc:sldMkLst>
        <pc:spChg chg="add del mod">
          <ac:chgData name="Fredrik Sundberg" userId="S::fredrik.sundberg@haninge.se::0243679a-9c6b-4cd2-93bd-8ad30967d04b" providerId="AD" clId="Web-{C1223BAB-D62F-426D-A930-37D65B60732F}" dt="2021-11-04T10:31:13.862" v="929"/>
          <ac:spMkLst>
            <pc:docMk/>
            <pc:sldMk cId="2377076336" sldId="1305"/>
            <ac:spMk id="4" creationId="{73010929-9212-4AF9-9022-FA87F31E49A8}"/>
          </ac:spMkLst>
        </pc:spChg>
        <pc:graphicFrameChg chg="del">
          <ac:chgData name="Fredrik Sundberg" userId="S::fredrik.sundberg@haninge.se::0243679a-9c6b-4cd2-93bd-8ad30967d04b" providerId="AD" clId="Web-{C1223BAB-D62F-426D-A930-37D65B60732F}" dt="2021-11-04T09:59:54.097" v="326"/>
          <ac:graphicFrameMkLst>
            <pc:docMk/>
            <pc:sldMk cId="2377076336" sldId="1305"/>
            <ac:graphicFrameMk id="6" creationId="{AA655DAD-1E62-4562-ABC4-6C42C871A574}"/>
          </ac:graphicFrameMkLst>
        </pc:graphicFrameChg>
        <pc:picChg chg="del">
          <ac:chgData name="Fredrik Sundberg" userId="S::fredrik.sundberg@haninge.se::0243679a-9c6b-4cd2-93bd-8ad30967d04b" providerId="AD" clId="Web-{C1223BAB-D62F-426D-A930-37D65B60732F}" dt="2021-11-04T09:58:24.595" v="308"/>
          <ac:picMkLst>
            <pc:docMk/>
            <pc:sldMk cId="2377076336" sldId="1305"/>
            <ac:picMk id="3" creationId="{AD852EA2-86AC-4D18-A463-CB9B4637FE44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59:52.269" v="325"/>
          <ac:picMkLst>
            <pc:docMk/>
            <pc:sldMk cId="2377076336" sldId="1305"/>
            <ac:picMk id="5" creationId="{E38EE877-3482-476D-8F73-A9D7F97E7A39}"/>
          </ac:picMkLst>
        </pc:picChg>
      </pc:sldChg>
      <pc:sldChg chg="modSp">
        <pc:chgData name="Fredrik Sundberg" userId="S::fredrik.sundberg@haninge.se::0243679a-9c6b-4cd2-93bd-8ad30967d04b" providerId="AD" clId="Web-{C1223BAB-D62F-426D-A930-37D65B60732F}" dt="2021-11-04T10:27:16.590" v="890"/>
        <pc:sldMkLst>
          <pc:docMk/>
          <pc:sldMk cId="1996411814" sldId="1306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27:16.590" v="890"/>
          <ac:graphicFrameMkLst>
            <pc:docMk/>
            <pc:sldMk cId="1996411814" sldId="1306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10:18:57.985" v="504" actId="20577"/>
        <pc:sldMkLst>
          <pc:docMk/>
          <pc:sldMk cId="2813224097" sldId="1307"/>
        </pc:sldMkLst>
        <pc:spChg chg="mod">
          <ac:chgData name="Fredrik Sundberg" userId="S::fredrik.sundberg@haninge.se::0243679a-9c6b-4cd2-93bd-8ad30967d04b" providerId="AD" clId="Web-{C1223BAB-D62F-426D-A930-37D65B60732F}" dt="2021-11-04T10:18:57.985" v="504" actId="20577"/>
          <ac:spMkLst>
            <pc:docMk/>
            <pc:sldMk cId="2813224097" sldId="1307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C1223BAB-D62F-426D-A930-37D65B60732F}" dt="2021-11-04T10:07:52.078" v="385" actId="20577"/>
        <pc:sldMkLst>
          <pc:docMk/>
          <pc:sldMk cId="1850320521" sldId="1308"/>
        </pc:sldMkLst>
        <pc:spChg chg="mod">
          <ac:chgData name="Fredrik Sundberg" userId="S::fredrik.sundberg@haninge.se::0243679a-9c6b-4cd2-93bd-8ad30967d04b" providerId="AD" clId="Web-{C1223BAB-D62F-426D-A930-37D65B60732F}" dt="2021-11-04T10:07:52.078" v="385" actId="20577"/>
          <ac:spMkLst>
            <pc:docMk/>
            <pc:sldMk cId="1850320521" sldId="1308"/>
            <ac:spMk id="7" creationId="{2B075322-8626-B64F-8566-90019A9B4541}"/>
          </ac:spMkLst>
        </pc:spChg>
      </pc:sldChg>
      <pc:sldChg chg="addSp delSp modSp">
        <pc:chgData name="Fredrik Sundberg" userId="S::fredrik.sundberg@haninge.se::0243679a-9c6b-4cd2-93bd-8ad30967d04b" providerId="AD" clId="Web-{C1223BAB-D62F-426D-A930-37D65B60732F}" dt="2021-11-04T10:28:28.467" v="898" actId="1076"/>
        <pc:sldMkLst>
          <pc:docMk/>
          <pc:sldMk cId="2491581775" sldId="1309"/>
        </pc:sldMkLst>
        <pc:picChg chg="add mod modCrop">
          <ac:chgData name="Fredrik Sundberg" userId="S::fredrik.sundberg@haninge.se::0243679a-9c6b-4cd2-93bd-8ad30967d04b" providerId="AD" clId="Web-{C1223BAB-D62F-426D-A930-37D65B60732F}" dt="2021-11-04T10:28:28.467" v="898" actId="1076"/>
          <ac:picMkLst>
            <pc:docMk/>
            <pc:sldMk cId="2491581775" sldId="1309"/>
            <ac:picMk id="3" creationId="{11DD80C0-3FA9-4A9D-B024-B0DA2C0FFDBA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10:27:22.997" v="891"/>
          <ac:picMkLst>
            <pc:docMk/>
            <pc:sldMk cId="2491581775" sldId="1309"/>
            <ac:picMk id="4" creationId="{38A7FAEC-5033-4E8E-8809-A4B48BF462A1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10:27:23.716" v="892"/>
          <ac:picMkLst>
            <pc:docMk/>
            <pc:sldMk cId="2491581775" sldId="1309"/>
            <ac:picMk id="5" creationId="{51A37AF0-902C-4EFB-BF6B-0FF62A5102D6}"/>
          </ac:picMkLst>
        </pc:picChg>
      </pc:sldChg>
      <pc:sldChg chg="delSp">
        <pc:chgData name="Fredrik Sundberg" userId="S::fredrik.sundberg@haninge.se::0243679a-9c6b-4cd2-93bd-8ad30967d04b" providerId="AD" clId="Web-{C1223BAB-D62F-426D-A930-37D65B60732F}" dt="2021-11-04T10:28:54.608" v="903"/>
        <pc:sldMkLst>
          <pc:docMk/>
          <pc:sldMk cId="1444864832" sldId="1310"/>
        </pc:sldMkLst>
        <pc:graphicFrameChg chg="del">
          <ac:chgData name="Fredrik Sundberg" userId="S::fredrik.sundberg@haninge.se::0243679a-9c6b-4cd2-93bd-8ad30967d04b" providerId="AD" clId="Web-{C1223BAB-D62F-426D-A930-37D65B60732F}" dt="2021-11-04T10:28:54.608" v="903"/>
          <ac:graphicFrameMkLst>
            <pc:docMk/>
            <pc:sldMk cId="1444864832" sldId="1310"/>
            <ac:graphicFrameMk id="6" creationId="{AA655DAD-1E62-4562-ABC4-6C42C871A574}"/>
          </ac:graphicFrameMkLst>
        </pc:graphicFrameChg>
        <pc:picChg chg="del">
          <ac:chgData name="Fredrik Sundberg" userId="S::fredrik.sundberg@haninge.se::0243679a-9c6b-4cd2-93bd-8ad30967d04b" providerId="AD" clId="Web-{C1223BAB-D62F-426D-A930-37D65B60732F}" dt="2021-11-04T10:28:40.717" v="899"/>
          <ac:picMkLst>
            <pc:docMk/>
            <pc:sldMk cId="1444864832" sldId="1310"/>
            <ac:picMk id="3" creationId="{2DCFF8D0-DAFC-48FD-82F3-1B31A3F0BF54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10:28:41.374" v="900"/>
          <ac:picMkLst>
            <pc:docMk/>
            <pc:sldMk cId="1444864832" sldId="1310"/>
            <ac:picMk id="9" creationId="{51A37AF0-902C-4EFB-BF6B-0FF62A5102D6}"/>
          </ac:picMkLst>
        </pc:picChg>
      </pc:sldChg>
      <pc:sldChg chg="modSp">
        <pc:chgData name="Fredrik Sundberg" userId="S::fredrik.sundberg@haninge.se::0243679a-9c6b-4cd2-93bd-8ad30967d04b" providerId="AD" clId="Web-{C1223BAB-D62F-426D-A930-37D65B60732F}" dt="2021-11-04T10:40:02.968" v="1278"/>
        <pc:sldMkLst>
          <pc:docMk/>
          <pc:sldMk cId="2424716778" sldId="1311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40:02.968" v="1278"/>
          <ac:graphicFrameMkLst>
            <pc:docMk/>
            <pc:sldMk cId="2424716778" sldId="1311"/>
            <ac:graphicFrameMk id="6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C1223BAB-D62F-426D-A930-37D65B60732F}" dt="2021-11-04T10:46:46.587" v="1311"/>
        <pc:sldMkLst>
          <pc:docMk/>
          <pc:sldMk cId="4096781434" sldId="1312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46:46.587" v="1311"/>
          <ac:graphicFrameMkLst>
            <pc:docMk/>
            <pc:sldMk cId="4096781434" sldId="1312"/>
            <ac:graphicFrameMk id="4" creationId="{6A71CC03-FD89-4B6A-AA17-8B5C3A95B725}"/>
          </ac:graphicFrameMkLst>
        </pc:graphicFrameChg>
      </pc:sldChg>
      <pc:sldChg chg="addSp delSp">
        <pc:chgData name="Fredrik Sundberg" userId="S::fredrik.sundberg@haninge.se::0243679a-9c6b-4cd2-93bd-8ad30967d04b" providerId="AD" clId="Web-{C1223BAB-D62F-426D-A930-37D65B60732F}" dt="2021-11-04T10:53:36.222" v="1632"/>
        <pc:sldMkLst>
          <pc:docMk/>
          <pc:sldMk cId="812950636" sldId="1334"/>
        </pc:sldMkLst>
        <pc:picChg chg="add del">
          <ac:chgData name="Fredrik Sundberg" userId="S::fredrik.sundberg@haninge.se::0243679a-9c6b-4cd2-93bd-8ad30967d04b" providerId="AD" clId="Web-{C1223BAB-D62F-426D-A930-37D65B60732F}" dt="2021-11-04T10:53:36.222" v="1632"/>
          <ac:picMkLst>
            <pc:docMk/>
            <pc:sldMk cId="812950636" sldId="1334"/>
            <ac:picMk id="4" creationId="{EAA4F8A2-EB9D-446E-9A3B-491C7DBB7127}"/>
          </ac:picMkLst>
        </pc:picChg>
        <pc:picChg chg="add del">
          <ac:chgData name="Fredrik Sundberg" userId="S::fredrik.sundberg@haninge.se::0243679a-9c6b-4cd2-93bd-8ad30967d04b" providerId="AD" clId="Web-{C1223BAB-D62F-426D-A930-37D65B60732F}" dt="2021-11-04T10:53:32.488" v="1631"/>
          <ac:picMkLst>
            <pc:docMk/>
            <pc:sldMk cId="812950636" sldId="1334"/>
            <ac:picMk id="6" creationId="{00000000-0000-0000-0000-000000000000}"/>
          </ac:picMkLst>
        </pc:picChg>
      </pc:sldChg>
      <pc:sldChg chg="modSp">
        <pc:chgData name="Fredrik Sundberg" userId="S::fredrik.sundberg@haninge.se::0243679a-9c6b-4cd2-93bd-8ad30967d04b" providerId="AD" clId="Web-{C1223BAB-D62F-426D-A930-37D65B60732F}" dt="2021-11-04T10:11:11.895" v="498" actId="20577"/>
        <pc:sldMkLst>
          <pc:docMk/>
          <pc:sldMk cId="2210661911" sldId="1344"/>
        </pc:sldMkLst>
        <pc:spChg chg="mod">
          <ac:chgData name="Fredrik Sundberg" userId="S::fredrik.sundberg@haninge.se::0243679a-9c6b-4cd2-93bd-8ad30967d04b" providerId="AD" clId="Web-{C1223BAB-D62F-426D-A930-37D65B60732F}" dt="2021-11-04T10:11:11.895" v="498" actId="20577"/>
          <ac:spMkLst>
            <pc:docMk/>
            <pc:sldMk cId="2210661911" sldId="1344"/>
            <ac:spMk id="10" creationId="{7F0E3474-AFEA-4377-A4A1-ECD28FAC6EC9}"/>
          </ac:spMkLst>
        </pc:spChg>
      </pc:sldChg>
      <pc:sldChg chg="del">
        <pc:chgData name="Fredrik Sundberg" userId="S::fredrik.sundberg@haninge.se::0243679a-9c6b-4cd2-93bd-8ad30967d04b" providerId="AD" clId="Web-{C1223BAB-D62F-426D-A930-37D65B60732F}" dt="2021-11-04T09:06:53.099" v="1"/>
        <pc:sldMkLst>
          <pc:docMk/>
          <pc:sldMk cId="2568126479" sldId="1352"/>
        </pc:sldMkLst>
      </pc:sldChg>
      <pc:sldChg chg="del">
        <pc:chgData name="Fredrik Sundberg" userId="S::fredrik.sundberg@haninge.se::0243679a-9c6b-4cd2-93bd-8ad30967d04b" providerId="AD" clId="Web-{C1223BAB-D62F-426D-A930-37D65B60732F}" dt="2021-11-04T09:06:53.099" v="2"/>
        <pc:sldMkLst>
          <pc:docMk/>
          <pc:sldMk cId="1762500861" sldId="1356"/>
        </pc:sldMkLst>
      </pc:sldChg>
      <pc:sldChg chg="addSp delSp modSp add replId">
        <pc:chgData name="Fredrik Sundberg" userId="S::fredrik.sundberg@haninge.se::0243679a-9c6b-4cd2-93bd-8ad30967d04b" providerId="AD" clId="Web-{C1223BAB-D62F-426D-A930-37D65B60732F}" dt="2021-11-04T09:26:53.221" v="39" actId="14100"/>
        <pc:sldMkLst>
          <pc:docMk/>
          <pc:sldMk cId="3626983810" sldId="1358"/>
        </pc:sldMkLst>
        <pc:spChg chg="add del mod">
          <ac:chgData name="Fredrik Sundberg" userId="S::fredrik.sundberg@haninge.se::0243679a-9c6b-4cd2-93bd-8ad30967d04b" providerId="AD" clId="Web-{C1223BAB-D62F-426D-A930-37D65B60732F}" dt="2021-11-04T09:26:53.221" v="39" actId="14100"/>
          <ac:spMkLst>
            <pc:docMk/>
            <pc:sldMk cId="3626983810" sldId="1358"/>
            <ac:spMk id="2" creationId="{02463E33-23C6-8848-9274-B553C91D3AE0}"/>
          </ac:spMkLst>
        </pc:spChg>
        <pc:spChg chg="add del mod">
          <ac:chgData name="Fredrik Sundberg" userId="S::fredrik.sundberg@haninge.se::0243679a-9c6b-4cd2-93bd-8ad30967d04b" providerId="AD" clId="Web-{C1223BAB-D62F-426D-A930-37D65B60732F}" dt="2021-11-04T09:26:35.237" v="35"/>
          <ac:spMkLst>
            <pc:docMk/>
            <pc:sldMk cId="3626983810" sldId="1358"/>
            <ac:spMk id="5" creationId="{666E7557-14CC-4C23-A279-56F997949A15}"/>
          </ac:spMkLst>
        </pc:spChg>
        <pc:spChg chg="del mod">
          <ac:chgData name="Fredrik Sundberg" userId="S::fredrik.sundberg@haninge.se::0243679a-9c6b-4cd2-93bd-8ad30967d04b" providerId="AD" clId="Web-{C1223BAB-D62F-426D-A930-37D65B60732F}" dt="2021-11-04T09:25:34.141" v="22"/>
          <ac:spMkLst>
            <pc:docMk/>
            <pc:sldMk cId="3626983810" sldId="1358"/>
            <ac:spMk id="7" creationId="{2B075322-8626-B64F-8566-90019A9B4541}"/>
          </ac:spMkLst>
        </pc:spChg>
        <pc:graphicFrameChg chg="mod">
          <ac:chgData name="Fredrik Sundberg" userId="S::fredrik.sundberg@haninge.se::0243679a-9c6b-4cd2-93bd-8ad30967d04b" providerId="AD" clId="Web-{C1223BAB-D62F-426D-A930-37D65B60732F}" dt="2021-11-04T09:26:39.330" v="36" actId="1076"/>
          <ac:graphicFrameMkLst>
            <pc:docMk/>
            <pc:sldMk cId="3626983810" sldId="1358"/>
            <ac:graphicFrameMk id="9" creationId="{3E39A6C4-F3C4-4917-B9FF-0918BF52FD84}"/>
          </ac:graphicFrameMkLst>
        </pc:graphicFrameChg>
        <pc:picChg chg="mod">
          <ac:chgData name="Fredrik Sundberg" userId="S::fredrik.sundberg@haninge.se::0243679a-9c6b-4cd2-93bd-8ad30967d04b" providerId="AD" clId="Web-{C1223BAB-D62F-426D-A930-37D65B60732F}" dt="2021-11-04T09:26:43.627" v="37" actId="14100"/>
          <ac:picMkLst>
            <pc:docMk/>
            <pc:sldMk cId="3626983810" sldId="1358"/>
            <ac:picMk id="3" creationId="{BD068AE0-AA0E-4C33-B0E5-F29CC6DCAB62}"/>
          </ac:picMkLst>
        </pc:picChg>
      </pc:sldChg>
      <pc:sldChg chg="addSp delSp modSp add replId">
        <pc:chgData name="Fredrik Sundberg" userId="S::fredrik.sundberg@haninge.se::0243679a-9c6b-4cd2-93bd-8ad30967d04b" providerId="AD" clId="Web-{C1223BAB-D62F-426D-A930-37D65B60732F}" dt="2021-11-04T10:30:18.392" v="920"/>
        <pc:sldMkLst>
          <pc:docMk/>
          <pc:sldMk cId="1257408106" sldId="1359"/>
        </pc:sldMkLst>
        <pc:spChg chg="mod">
          <ac:chgData name="Fredrik Sundberg" userId="S::fredrik.sundberg@haninge.se::0243679a-9c6b-4cd2-93bd-8ad30967d04b" providerId="AD" clId="Web-{C1223BAB-D62F-426D-A930-37D65B60732F}" dt="2021-11-04T09:59:21.519" v="320" actId="14100"/>
          <ac:spMkLst>
            <pc:docMk/>
            <pc:sldMk cId="1257408106" sldId="1359"/>
            <ac:spMk id="2" creationId="{02463E33-23C6-8848-9274-B553C91D3AE0}"/>
          </ac:spMkLst>
        </pc:spChg>
        <pc:spChg chg="add del mod">
          <ac:chgData name="Fredrik Sundberg" userId="S::fredrik.sundberg@haninge.se::0243679a-9c6b-4cd2-93bd-8ad30967d04b" providerId="AD" clId="Web-{C1223BAB-D62F-426D-A930-37D65B60732F}" dt="2021-11-04T10:30:08.282" v="919"/>
          <ac:spMkLst>
            <pc:docMk/>
            <pc:sldMk cId="1257408106" sldId="1359"/>
            <ac:spMk id="4" creationId="{B54A4BA9-58AB-46A8-9CEE-2C9F49F8478C}"/>
          </ac:spMkLst>
        </pc:spChg>
        <pc:spChg chg="mod">
          <ac:chgData name="Fredrik Sundberg" userId="S::fredrik.sundberg@haninge.se::0243679a-9c6b-4cd2-93bd-8ad30967d04b" providerId="AD" clId="Web-{C1223BAB-D62F-426D-A930-37D65B60732F}" dt="2021-11-04T09:58:31.767" v="310" actId="20577"/>
          <ac:spMkLst>
            <pc:docMk/>
            <pc:sldMk cId="1257408106" sldId="1359"/>
            <ac:spMk id="7" creationId="{2B075322-8626-B64F-8566-90019A9B4541}"/>
          </ac:spMkLst>
        </pc:spChg>
        <pc:graphicFrameChg chg="del mod modGraphic">
          <ac:chgData name="Fredrik Sundberg" userId="S::fredrik.sundberg@haninge.se::0243679a-9c6b-4cd2-93bd-8ad30967d04b" providerId="AD" clId="Web-{C1223BAB-D62F-426D-A930-37D65B60732F}" dt="2021-11-04T10:30:05.141" v="915"/>
          <ac:graphicFrameMkLst>
            <pc:docMk/>
            <pc:sldMk cId="1257408106" sldId="1359"/>
            <ac:graphicFrameMk id="6" creationId="{AA655DAD-1E62-4562-ABC4-6C42C871A574}"/>
          </ac:graphicFrameMkLst>
        </pc:graphicFrameChg>
        <pc:graphicFrameChg chg="add">
          <ac:chgData name="Fredrik Sundberg" userId="S::fredrik.sundberg@haninge.se::0243679a-9c6b-4cd2-93bd-8ad30967d04b" providerId="AD" clId="Web-{C1223BAB-D62F-426D-A930-37D65B60732F}" dt="2021-11-04T10:30:18.392" v="920"/>
          <ac:graphicFrameMkLst>
            <pc:docMk/>
            <pc:sldMk cId="1257408106" sldId="1359"/>
            <ac:graphicFrameMk id="9" creationId="{D1FE0011-73E6-433E-A7BD-049659DB304E}"/>
          </ac:graphicFrameMkLst>
        </pc:graphicFrameChg>
        <pc:picChg chg="add mod modCrop">
          <ac:chgData name="Fredrik Sundberg" userId="S::fredrik.sundberg@haninge.se::0243679a-9c6b-4cd2-93bd-8ad30967d04b" providerId="AD" clId="Web-{C1223BAB-D62F-426D-A930-37D65B60732F}" dt="2021-11-04T09:59:44.378" v="324" actId="1076"/>
          <ac:picMkLst>
            <pc:docMk/>
            <pc:sldMk cId="1257408106" sldId="1359"/>
            <ac:picMk id="3" creationId="{DFBFAFD0-7D20-4D3F-835D-150B163FFFC8}"/>
          </ac:picMkLst>
        </pc:picChg>
        <pc:picChg chg="del">
          <ac:chgData name="Fredrik Sundberg" userId="S::fredrik.sundberg@haninge.se::0243679a-9c6b-4cd2-93bd-8ad30967d04b" providerId="AD" clId="Web-{C1223BAB-D62F-426D-A930-37D65B60732F}" dt="2021-11-04T09:58:40.127" v="312"/>
          <ac:picMkLst>
            <pc:docMk/>
            <pc:sldMk cId="1257408106" sldId="1359"/>
            <ac:picMk id="5" creationId="{E38EE877-3482-476D-8F73-A9D7F97E7A39}"/>
          </ac:picMkLst>
        </pc:picChg>
      </pc:sldChg>
      <pc:sldChg chg="addSp delSp modSp add replId">
        <pc:chgData name="Fredrik Sundberg" userId="S::fredrik.sundberg@haninge.se::0243679a-9c6b-4cd2-93bd-8ad30967d04b" providerId="AD" clId="Web-{C1223BAB-D62F-426D-A930-37D65B60732F}" dt="2021-11-04T10:21:29.816" v="518"/>
        <pc:sldMkLst>
          <pc:docMk/>
          <pc:sldMk cId="3213150879" sldId="1360"/>
        </pc:sldMkLst>
        <pc:spChg chg="add del mod">
          <ac:chgData name="Fredrik Sundberg" userId="S::fredrik.sundberg@haninge.se::0243679a-9c6b-4cd2-93bd-8ad30967d04b" providerId="AD" clId="Web-{C1223BAB-D62F-426D-A930-37D65B60732F}" dt="2021-11-04T10:21:05.956" v="512"/>
          <ac:spMkLst>
            <pc:docMk/>
            <pc:sldMk cId="3213150879" sldId="1360"/>
            <ac:spMk id="4" creationId="{559FE407-6869-4C2C-8AD6-231E260B1120}"/>
          </ac:spMkLst>
        </pc:spChg>
        <pc:spChg chg="del">
          <ac:chgData name="Fredrik Sundberg" userId="S::fredrik.sundberg@haninge.se::0243679a-9c6b-4cd2-93bd-8ad30967d04b" providerId="AD" clId="Web-{C1223BAB-D62F-426D-A930-37D65B60732F}" dt="2021-11-04T10:19:25.532" v="506"/>
          <ac:spMkLst>
            <pc:docMk/>
            <pc:sldMk cId="3213150879" sldId="1360"/>
            <ac:spMk id="7" creationId="{2B075322-8626-B64F-8566-90019A9B4541}"/>
          </ac:spMkLst>
        </pc:spChg>
        <pc:spChg chg="add del mod">
          <ac:chgData name="Fredrik Sundberg" userId="S::fredrik.sundberg@haninge.se::0243679a-9c6b-4cd2-93bd-8ad30967d04b" providerId="AD" clId="Web-{C1223BAB-D62F-426D-A930-37D65B60732F}" dt="2021-11-04T10:21:15.207" v="514"/>
          <ac:spMkLst>
            <pc:docMk/>
            <pc:sldMk cId="3213150879" sldId="1360"/>
            <ac:spMk id="8" creationId="{FB628AC0-C251-485E-AFC9-F34DF1A0C6E7}"/>
          </ac:spMkLst>
        </pc:spChg>
        <pc:graphicFrameChg chg="mod">
          <ac:chgData name="Fredrik Sundberg" userId="S::fredrik.sundberg@haninge.se::0243679a-9c6b-4cd2-93bd-8ad30967d04b" providerId="AD" clId="Web-{C1223BAB-D62F-426D-A930-37D65B60732F}" dt="2021-11-04T10:19:30.063" v="507" actId="1076"/>
          <ac:graphicFrameMkLst>
            <pc:docMk/>
            <pc:sldMk cId="3213150879" sldId="1360"/>
            <ac:graphicFrameMk id="9" creationId="{73FC9F98-4B77-46CA-B1F7-5762D1E4120D}"/>
          </ac:graphicFrameMkLst>
        </pc:graphicFrameChg>
        <pc:picChg chg="add del mod ord">
          <ac:chgData name="Fredrik Sundberg" userId="S::fredrik.sundberg@haninge.se::0243679a-9c6b-4cd2-93bd-8ad30967d04b" providerId="AD" clId="Web-{C1223BAB-D62F-426D-A930-37D65B60732F}" dt="2021-11-04T10:21:07.128" v="513"/>
          <ac:picMkLst>
            <pc:docMk/>
            <pc:sldMk cId="3213150879" sldId="1360"/>
            <ac:picMk id="5" creationId="{CE21CEC5-790E-4DC5-98D9-D8BC747074F1}"/>
          </ac:picMkLst>
        </pc:picChg>
        <pc:picChg chg="add del mod">
          <ac:chgData name="Fredrik Sundberg" userId="S::fredrik.sundberg@haninge.se::0243679a-9c6b-4cd2-93bd-8ad30967d04b" providerId="AD" clId="Web-{C1223BAB-D62F-426D-A930-37D65B60732F}" dt="2021-11-04T10:21:00.284" v="511"/>
          <ac:picMkLst>
            <pc:docMk/>
            <pc:sldMk cId="3213150879" sldId="1360"/>
            <ac:picMk id="10" creationId="{70FAA9D4-1C64-4644-A5EC-C6830438B35E}"/>
          </ac:picMkLst>
        </pc:picChg>
        <pc:picChg chg="add mod ord modCrop">
          <ac:chgData name="Fredrik Sundberg" userId="S::fredrik.sundberg@haninge.se::0243679a-9c6b-4cd2-93bd-8ad30967d04b" providerId="AD" clId="Web-{C1223BAB-D62F-426D-A930-37D65B60732F}" dt="2021-11-04T10:21:29.816" v="518"/>
          <ac:picMkLst>
            <pc:docMk/>
            <pc:sldMk cId="3213150879" sldId="1360"/>
            <ac:picMk id="11" creationId="{1D175BE3-1529-486F-9227-DA783ACC1BE2}"/>
          </ac:picMkLst>
        </pc:picChg>
      </pc:sldChg>
      <pc:sldChg chg="modSp add replId">
        <pc:chgData name="Fredrik Sundberg" userId="S::fredrik.sundberg@haninge.se::0243679a-9c6b-4cd2-93bd-8ad30967d04b" providerId="AD" clId="Web-{C1223BAB-D62F-426D-A930-37D65B60732F}" dt="2021-11-04T10:27:02.074" v="884"/>
        <pc:sldMkLst>
          <pc:docMk/>
          <pc:sldMk cId="3447080083" sldId="1361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27:02.074" v="884"/>
          <ac:graphicFrameMkLst>
            <pc:docMk/>
            <pc:sldMk cId="3447080083" sldId="1361"/>
            <ac:graphicFrameMk id="4" creationId="{6A71CC03-FD89-4B6A-AA17-8B5C3A95B725}"/>
          </ac:graphicFrameMkLst>
        </pc:graphicFrameChg>
      </pc:sldChg>
      <pc:sldChg chg="addSp delSp modSp add replId">
        <pc:chgData name="Fredrik Sundberg" userId="S::fredrik.sundberg@haninge.se::0243679a-9c6b-4cd2-93bd-8ad30967d04b" providerId="AD" clId="Web-{C1223BAB-D62F-426D-A930-37D65B60732F}" dt="2021-11-04T10:30:30.798" v="923" actId="1076"/>
        <pc:sldMkLst>
          <pc:docMk/>
          <pc:sldMk cId="3109927974" sldId="1362"/>
        </pc:sldMkLst>
        <pc:spChg chg="ord">
          <ac:chgData name="Fredrik Sundberg" userId="S::fredrik.sundberg@haninge.se::0243679a-9c6b-4cd2-93bd-8ad30967d04b" providerId="AD" clId="Web-{C1223BAB-D62F-426D-A930-37D65B60732F}" dt="2021-11-04T10:29:48.078" v="911"/>
          <ac:spMkLst>
            <pc:docMk/>
            <pc:sldMk cId="3109927974" sldId="1362"/>
            <ac:spMk id="2" creationId="{02463E33-23C6-8848-9274-B553C91D3AE0}"/>
          </ac:spMkLst>
        </pc:spChg>
        <pc:spChg chg="add del mod">
          <ac:chgData name="Fredrik Sundberg" userId="S::fredrik.sundberg@haninge.se::0243679a-9c6b-4cd2-93bd-8ad30967d04b" providerId="AD" clId="Web-{C1223BAB-D62F-426D-A930-37D65B60732F}" dt="2021-11-04T10:29:15.500" v="905"/>
          <ac:spMkLst>
            <pc:docMk/>
            <pc:sldMk cId="3109927974" sldId="1362"/>
            <ac:spMk id="4" creationId="{70F5B837-67E2-478E-A311-DE9CE404910C}"/>
          </ac:spMkLst>
        </pc:spChg>
        <pc:spChg chg="del">
          <ac:chgData name="Fredrik Sundberg" userId="S::fredrik.sundberg@haninge.se::0243679a-9c6b-4cd2-93bd-8ad30967d04b" providerId="AD" clId="Web-{C1223BAB-D62F-426D-A930-37D65B60732F}" dt="2021-11-04T10:28:51.530" v="902"/>
          <ac:spMkLst>
            <pc:docMk/>
            <pc:sldMk cId="3109927974" sldId="1362"/>
            <ac:spMk id="7" creationId="{2B075322-8626-B64F-8566-90019A9B4541}"/>
          </ac:spMkLst>
        </pc:spChg>
        <pc:spChg chg="add del mod">
          <ac:chgData name="Fredrik Sundberg" userId="S::fredrik.sundberg@haninge.se::0243679a-9c6b-4cd2-93bd-8ad30967d04b" providerId="AD" clId="Web-{C1223BAB-D62F-426D-A930-37D65B60732F}" dt="2021-11-04T10:29:19.828" v="907"/>
          <ac:spMkLst>
            <pc:docMk/>
            <pc:sldMk cId="3109927974" sldId="1362"/>
            <ac:spMk id="9" creationId="{137BCB7B-A33D-4DF1-9A59-B82AA55A6AD6}"/>
          </ac:spMkLst>
        </pc:spChg>
        <pc:graphicFrameChg chg="del mod">
          <ac:chgData name="Fredrik Sundberg" userId="S::fredrik.sundberg@haninge.se::0243679a-9c6b-4cd2-93bd-8ad30967d04b" providerId="AD" clId="Web-{C1223BAB-D62F-426D-A930-37D65B60732F}" dt="2021-11-04T10:30:26.892" v="921"/>
          <ac:graphicFrameMkLst>
            <pc:docMk/>
            <pc:sldMk cId="3109927974" sldId="1362"/>
            <ac:graphicFrameMk id="6" creationId="{AA655DAD-1E62-4562-ABC4-6C42C871A574}"/>
          </ac:graphicFrameMkLst>
        </pc:graphicFrameChg>
        <pc:graphicFrameChg chg="add mod">
          <ac:chgData name="Fredrik Sundberg" userId="S::fredrik.sundberg@haninge.se::0243679a-9c6b-4cd2-93bd-8ad30967d04b" providerId="AD" clId="Web-{C1223BAB-D62F-426D-A930-37D65B60732F}" dt="2021-11-04T10:30:30.798" v="923" actId="1076"/>
          <ac:graphicFrameMkLst>
            <pc:docMk/>
            <pc:sldMk cId="3109927974" sldId="1362"/>
            <ac:graphicFrameMk id="12" creationId="{A652C9CB-E325-485D-8F43-8BDAC1261794}"/>
          </ac:graphicFrameMkLst>
        </pc:graphicFrameChg>
        <pc:picChg chg="add del mod ord">
          <ac:chgData name="Fredrik Sundberg" userId="S::fredrik.sundberg@haninge.se::0243679a-9c6b-4cd2-93bd-8ad30967d04b" providerId="AD" clId="Web-{C1223BAB-D62F-426D-A930-37D65B60732F}" dt="2021-11-04T10:29:15.765" v="906"/>
          <ac:picMkLst>
            <pc:docMk/>
            <pc:sldMk cId="3109927974" sldId="1362"/>
            <ac:picMk id="5" creationId="{A910B69B-8E03-4F4D-8216-B7FA4F29BFE4}"/>
          </ac:picMkLst>
        </pc:picChg>
        <pc:picChg chg="add mod ord">
          <ac:chgData name="Fredrik Sundberg" userId="S::fredrik.sundberg@haninge.se::0243679a-9c6b-4cd2-93bd-8ad30967d04b" providerId="AD" clId="Web-{C1223BAB-D62F-426D-A930-37D65B60732F}" dt="2021-11-04T10:29:40.641" v="910"/>
          <ac:picMkLst>
            <pc:docMk/>
            <pc:sldMk cId="3109927974" sldId="1362"/>
            <ac:picMk id="10" creationId="{ECCD3DDA-B7FD-4357-AFF2-FABFF2E1AADE}"/>
          </ac:picMkLst>
        </pc:picChg>
      </pc:sldChg>
      <pc:sldChg chg="modSp add replId">
        <pc:chgData name="Fredrik Sundberg" userId="S::fredrik.sundberg@haninge.se::0243679a-9c6b-4cd2-93bd-8ad30967d04b" providerId="AD" clId="Web-{C1223BAB-D62F-426D-A930-37D65B60732F}" dt="2021-11-04T10:39:28.499" v="1246"/>
        <pc:sldMkLst>
          <pc:docMk/>
          <pc:sldMk cId="812425374" sldId="1363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39:28.499" v="1246"/>
          <ac:graphicFrameMkLst>
            <pc:docMk/>
            <pc:sldMk cId="812425374" sldId="1363"/>
            <ac:graphicFrameMk id="4" creationId="{6A71CC03-FD89-4B6A-AA17-8B5C3A95B725}"/>
          </ac:graphicFrameMkLst>
        </pc:graphicFrameChg>
      </pc:sldChg>
      <pc:sldChg chg="modSp add replId">
        <pc:chgData name="Fredrik Sundberg" userId="S::fredrik.sundberg@haninge.se::0243679a-9c6b-4cd2-93bd-8ad30967d04b" providerId="AD" clId="Web-{C1223BAB-D62F-426D-A930-37D65B60732F}" dt="2021-11-04T10:50:17.343" v="1628"/>
        <pc:sldMkLst>
          <pc:docMk/>
          <pc:sldMk cId="1577898976" sldId="1364"/>
        </pc:sldMkLst>
        <pc:graphicFrameChg chg="mod modGraphic">
          <ac:chgData name="Fredrik Sundberg" userId="S::fredrik.sundberg@haninge.se::0243679a-9c6b-4cd2-93bd-8ad30967d04b" providerId="AD" clId="Web-{C1223BAB-D62F-426D-A930-37D65B60732F}" dt="2021-11-04T10:50:17.343" v="1628"/>
          <ac:graphicFrameMkLst>
            <pc:docMk/>
            <pc:sldMk cId="1577898976" sldId="1364"/>
            <ac:graphicFrameMk id="4" creationId="{6A71CC03-FD89-4B6A-AA17-8B5C3A95B725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5B2C78C1-F77C-45BE-9173-4794C280B021}"/>
    <pc:docChg chg="modSld">
      <pc:chgData name="Fredrik Sundberg" userId="S::fredrik.sundberg@haninge.se::0243679a-9c6b-4cd2-93bd-8ad30967d04b" providerId="AD" clId="Web-{5B2C78C1-F77C-45BE-9173-4794C280B021}" dt="2021-11-04T07:53:53.083" v="655"/>
      <pc:docMkLst>
        <pc:docMk/>
      </pc:docMkLst>
      <pc:sldChg chg="modSp">
        <pc:chgData name="Fredrik Sundberg" userId="S::fredrik.sundberg@haninge.se::0243679a-9c6b-4cd2-93bd-8ad30967d04b" providerId="AD" clId="Web-{5B2C78C1-F77C-45BE-9173-4794C280B021}" dt="2021-11-04T07:26:26.051" v="23" actId="20577"/>
        <pc:sldMkLst>
          <pc:docMk/>
          <pc:sldMk cId="3049806625" sldId="1236"/>
        </pc:sldMkLst>
        <pc:spChg chg="mod">
          <ac:chgData name="Fredrik Sundberg" userId="S::fredrik.sundberg@haninge.se::0243679a-9c6b-4cd2-93bd-8ad30967d04b" providerId="AD" clId="Web-{5B2C78C1-F77C-45BE-9173-4794C280B021}" dt="2021-11-04T07:26:26.051" v="23" actId="20577"/>
          <ac:spMkLst>
            <pc:docMk/>
            <pc:sldMk cId="3049806625" sldId="1236"/>
            <ac:spMk id="3" creationId="{00000000-0000-0000-0000-000000000000}"/>
          </ac:spMkLst>
        </pc:spChg>
      </pc:sldChg>
      <pc:sldChg chg="modSp">
        <pc:chgData name="Fredrik Sundberg" userId="S::fredrik.sundberg@haninge.se::0243679a-9c6b-4cd2-93bd-8ad30967d04b" providerId="AD" clId="Web-{5B2C78C1-F77C-45BE-9173-4794C280B021}" dt="2021-11-04T07:27:33.083" v="57" actId="20577"/>
        <pc:sldMkLst>
          <pc:docMk/>
          <pc:sldMk cId="2953516371" sldId="1292"/>
        </pc:sldMkLst>
        <pc:spChg chg="mod">
          <ac:chgData name="Fredrik Sundberg" userId="S::fredrik.sundberg@haninge.se::0243679a-9c6b-4cd2-93bd-8ad30967d04b" providerId="AD" clId="Web-{5B2C78C1-F77C-45BE-9173-4794C280B021}" dt="2021-11-04T07:27:33.083" v="57" actId="20577"/>
          <ac:spMkLst>
            <pc:docMk/>
            <pc:sldMk cId="2953516371" sldId="1292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5B2C78C1-F77C-45BE-9173-4794C280B021}" dt="2021-11-04T07:27:29.052" v="55" actId="20577"/>
          <ac:spMkLst>
            <pc:docMk/>
            <pc:sldMk cId="2953516371" sldId="1292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5B2C78C1-F77C-45BE-9173-4794C280B021}" dt="2021-11-04T07:30:30.681" v="106" actId="20577"/>
        <pc:sldMkLst>
          <pc:docMk/>
          <pc:sldMk cId="4180452342" sldId="1293"/>
        </pc:sldMkLst>
        <pc:spChg chg="mod">
          <ac:chgData name="Fredrik Sundberg" userId="S::fredrik.sundberg@haninge.se::0243679a-9c6b-4cd2-93bd-8ad30967d04b" providerId="AD" clId="Web-{5B2C78C1-F77C-45BE-9173-4794C280B021}" dt="2021-11-04T07:30:30.681" v="106" actId="20577"/>
          <ac:spMkLst>
            <pc:docMk/>
            <pc:sldMk cId="4180452342" sldId="1293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5B2C78C1-F77C-45BE-9173-4794C280B021}" dt="2021-11-04T07:40:52.224" v="420" actId="14100"/>
        <pc:sldMkLst>
          <pc:docMk/>
          <pc:sldMk cId="421051399" sldId="1294"/>
        </pc:sldMkLst>
        <pc:spChg chg="mod">
          <ac:chgData name="Fredrik Sundberg" userId="S::fredrik.sundberg@haninge.se::0243679a-9c6b-4cd2-93bd-8ad30967d04b" providerId="AD" clId="Web-{5B2C78C1-F77C-45BE-9173-4794C280B021}" dt="2021-11-04T07:40:52.224" v="420" actId="14100"/>
          <ac:spMkLst>
            <pc:docMk/>
            <pc:sldMk cId="421051399" sldId="1294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5B2C78C1-F77C-45BE-9173-4794C280B021}" dt="2021-11-04T07:40:43.708" v="419" actId="14100"/>
          <ac:spMkLst>
            <pc:docMk/>
            <pc:sldMk cId="421051399" sldId="1294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5B2C78C1-F77C-45BE-9173-4794C280B021}" dt="2021-11-04T07:50:02.048" v="647" actId="20577"/>
        <pc:sldMkLst>
          <pc:docMk/>
          <pc:sldMk cId="3399253846" sldId="1295"/>
        </pc:sldMkLst>
        <pc:spChg chg="mod">
          <ac:chgData name="Fredrik Sundberg" userId="S::fredrik.sundberg@haninge.se::0243679a-9c6b-4cd2-93bd-8ad30967d04b" providerId="AD" clId="Web-{5B2C78C1-F77C-45BE-9173-4794C280B021}" dt="2021-11-04T07:50:02.048" v="647" actId="20577"/>
          <ac:spMkLst>
            <pc:docMk/>
            <pc:sldMk cId="3399253846" sldId="1295"/>
            <ac:spMk id="7" creationId="{2B075322-8626-B64F-8566-90019A9B4541}"/>
          </ac:spMkLst>
        </pc:spChg>
      </pc:sldChg>
      <pc:sldChg chg="delSp modSp">
        <pc:chgData name="Fredrik Sundberg" userId="S::fredrik.sundberg@haninge.se::0243679a-9c6b-4cd2-93bd-8ad30967d04b" providerId="AD" clId="Web-{5B2C78C1-F77C-45BE-9173-4794C280B021}" dt="2021-11-04T07:53:53.083" v="655"/>
        <pc:sldMkLst>
          <pc:docMk/>
          <pc:sldMk cId="3540137924" sldId="1297"/>
        </pc:sldMkLst>
        <pc:spChg chg="del">
          <ac:chgData name="Fredrik Sundberg" userId="S::fredrik.sundberg@haninge.se::0243679a-9c6b-4cd2-93bd-8ad30967d04b" providerId="AD" clId="Web-{5B2C78C1-F77C-45BE-9173-4794C280B021}" dt="2021-11-04T07:53:53.083" v="655"/>
          <ac:spMkLst>
            <pc:docMk/>
            <pc:sldMk cId="3540137924" sldId="1297"/>
            <ac:spMk id="13" creationId="{0B26AAA1-577C-491A-873F-365A42916446}"/>
          </ac:spMkLst>
        </pc:spChg>
        <pc:spChg chg="del">
          <ac:chgData name="Fredrik Sundberg" userId="S::fredrik.sundberg@haninge.se::0243679a-9c6b-4cd2-93bd-8ad30967d04b" providerId="AD" clId="Web-{5B2C78C1-F77C-45BE-9173-4794C280B021}" dt="2021-11-04T07:53:38.302" v="654"/>
          <ac:spMkLst>
            <pc:docMk/>
            <pc:sldMk cId="3540137924" sldId="1297"/>
            <ac:spMk id="15" creationId="{9B6B6621-9622-4979-B860-3FBAA4319DCD}"/>
          </ac:spMkLst>
        </pc:spChg>
        <pc:spChg chg="del">
          <ac:chgData name="Fredrik Sundberg" userId="S::fredrik.sundberg@haninge.se::0243679a-9c6b-4cd2-93bd-8ad30967d04b" providerId="AD" clId="Web-{5B2C78C1-F77C-45BE-9173-4794C280B021}" dt="2021-11-04T07:53:38.302" v="653"/>
          <ac:spMkLst>
            <pc:docMk/>
            <pc:sldMk cId="3540137924" sldId="1297"/>
            <ac:spMk id="16" creationId="{A666944F-8B95-4719-9FBA-F9E436360707}"/>
          </ac:spMkLst>
        </pc:spChg>
        <pc:spChg chg="del">
          <ac:chgData name="Fredrik Sundberg" userId="S::fredrik.sundberg@haninge.se::0243679a-9c6b-4cd2-93bd-8ad30967d04b" providerId="AD" clId="Web-{5B2C78C1-F77C-45BE-9173-4794C280B021}" dt="2021-11-04T07:53:38.302" v="652"/>
          <ac:spMkLst>
            <pc:docMk/>
            <pc:sldMk cId="3540137924" sldId="1297"/>
            <ac:spMk id="18" creationId="{C9A84D57-51FC-4F07-9A56-0B90A6369442}"/>
          </ac:spMkLst>
        </pc:spChg>
        <pc:spChg chg="mod">
          <ac:chgData name="Fredrik Sundberg" userId="S::fredrik.sundberg@haninge.se::0243679a-9c6b-4cd2-93bd-8ad30967d04b" providerId="AD" clId="Web-{5B2C78C1-F77C-45BE-9173-4794C280B021}" dt="2021-11-04T07:50:48.923" v="651"/>
          <ac:spMkLst>
            <pc:docMk/>
            <pc:sldMk cId="3540137924" sldId="1297"/>
            <ac:spMk id="19" creationId="{010133A9-3917-4FB9-AD46-43CDD52F018B}"/>
          </ac:spMkLst>
        </pc:spChg>
      </pc:sldChg>
      <pc:sldChg chg="modSp">
        <pc:chgData name="Fredrik Sundberg" userId="S::fredrik.sundberg@haninge.se::0243679a-9c6b-4cd2-93bd-8ad30967d04b" providerId="AD" clId="Web-{5B2C78C1-F77C-45BE-9173-4794C280B021}" dt="2021-11-04T07:45:28.870" v="490" actId="20577"/>
        <pc:sldMkLst>
          <pc:docMk/>
          <pc:sldMk cId="1312389108" sldId="1342"/>
        </pc:sldMkLst>
        <pc:spChg chg="mod">
          <ac:chgData name="Fredrik Sundberg" userId="S::fredrik.sundberg@haninge.se::0243679a-9c6b-4cd2-93bd-8ad30967d04b" providerId="AD" clId="Web-{5B2C78C1-F77C-45BE-9173-4794C280B021}" dt="2021-11-04T07:45:28.870" v="490" actId="20577"/>
          <ac:spMkLst>
            <pc:docMk/>
            <pc:sldMk cId="1312389108" sldId="1342"/>
            <ac:spMk id="3" creationId="{00000000-0000-0000-0000-000000000000}"/>
          </ac:spMkLst>
        </pc:spChg>
      </pc:sldChg>
    </pc:docChg>
  </pc:docChgLst>
  <pc:docChgLst>
    <pc:chgData name="Anna Härlin" userId="S::anna.harlin@haninge.se::e13ce2a0-3c88-4584-bf60-76ab93d73d3f" providerId="AD" clId="Web-{1012E9BA-CDD4-49D5-B368-4B27BA7A8543}"/>
    <pc:docChg chg="modSld">
      <pc:chgData name="Anna Härlin" userId="S::anna.harlin@haninge.se::e13ce2a0-3c88-4584-bf60-76ab93d73d3f" providerId="AD" clId="Web-{1012E9BA-CDD4-49D5-B368-4B27BA7A8543}" dt="2021-10-11T13:13:27.788" v="747"/>
      <pc:docMkLst>
        <pc:docMk/>
      </pc:docMkLst>
      <pc:sldChg chg="modSp">
        <pc:chgData name="Anna Härlin" userId="S::anna.harlin@haninge.se::e13ce2a0-3c88-4584-bf60-76ab93d73d3f" providerId="AD" clId="Web-{1012E9BA-CDD4-49D5-B368-4B27BA7A8543}" dt="2021-10-11T13:10:24.090" v="517"/>
        <pc:sldMkLst>
          <pc:docMk/>
          <pc:sldMk cId="3881675490" sldId="1246"/>
        </pc:sldMkLst>
        <pc:graphicFrameChg chg="mod modGraphic">
          <ac:chgData name="Anna Härlin" userId="S::anna.harlin@haninge.se::e13ce2a0-3c88-4584-bf60-76ab93d73d3f" providerId="AD" clId="Web-{1012E9BA-CDD4-49D5-B368-4B27BA7A8543}" dt="2021-10-11T13:10:24.090" v="517"/>
          <ac:graphicFrameMkLst>
            <pc:docMk/>
            <pc:sldMk cId="3881675490" sldId="1246"/>
            <ac:graphicFrameMk id="5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1012E9BA-CDD4-49D5-B368-4B27BA7A8543}" dt="2021-10-11T13:13:27.788" v="747"/>
        <pc:sldMkLst>
          <pc:docMk/>
          <pc:sldMk cId="429159147" sldId="1247"/>
        </pc:sldMkLst>
        <pc:graphicFrameChg chg="mod modGraphic">
          <ac:chgData name="Anna Härlin" userId="S::anna.harlin@haninge.se::e13ce2a0-3c88-4584-bf60-76ab93d73d3f" providerId="AD" clId="Web-{1012E9BA-CDD4-49D5-B368-4B27BA7A8543}" dt="2021-10-11T13:13:27.788" v="747"/>
          <ac:graphicFrameMkLst>
            <pc:docMk/>
            <pc:sldMk cId="429159147" sldId="1247"/>
            <ac:graphicFrameMk id="4" creationId="{6A71CC03-FD89-4B6A-AA17-8B5C3A95B725}"/>
          </ac:graphicFrameMkLst>
        </pc:graphicFrameChg>
      </pc:sldChg>
    </pc:docChg>
  </pc:docChgLst>
  <pc:docChgLst>
    <pc:chgData name="Lena Hall" userId="S::lena.a.hall@haninge.se::77f9f878-c664-42d1-a302-119bc8ec294b" providerId="AD" clId="Web-{F90A6278-8F1D-4790-A198-9CC7DB6A8405}"/>
    <pc:docChg chg="modSld">
      <pc:chgData name="Lena Hall" userId="S::lena.a.hall@haninge.se::77f9f878-c664-42d1-a302-119bc8ec294b" providerId="AD" clId="Web-{F90A6278-8F1D-4790-A198-9CC7DB6A8405}" dt="2021-11-15T07:32:53.811" v="12" actId="20577"/>
      <pc:docMkLst>
        <pc:docMk/>
      </pc:docMkLst>
      <pc:sldChg chg="modSp">
        <pc:chgData name="Lena Hall" userId="S::lena.a.hall@haninge.se::77f9f878-c664-42d1-a302-119bc8ec294b" providerId="AD" clId="Web-{F90A6278-8F1D-4790-A198-9CC7DB6A8405}" dt="2021-11-15T07:15:54.125" v="7" actId="20577"/>
        <pc:sldMkLst>
          <pc:docMk/>
          <pc:sldMk cId="1389199302" sldId="1387"/>
        </pc:sldMkLst>
        <pc:spChg chg="mod">
          <ac:chgData name="Lena Hall" userId="S::lena.a.hall@haninge.se::77f9f878-c664-42d1-a302-119bc8ec294b" providerId="AD" clId="Web-{F90A6278-8F1D-4790-A198-9CC7DB6A8405}" dt="2021-11-15T07:15:54.125" v="7" actId="20577"/>
          <ac:spMkLst>
            <pc:docMk/>
            <pc:sldMk cId="1389199302" sldId="1387"/>
            <ac:spMk id="7" creationId="{2B075322-8626-B64F-8566-90019A9B4541}"/>
          </ac:spMkLst>
        </pc:spChg>
      </pc:sldChg>
      <pc:sldChg chg="modSp">
        <pc:chgData name="Lena Hall" userId="S::lena.a.hall@haninge.se::77f9f878-c664-42d1-a302-119bc8ec294b" providerId="AD" clId="Web-{F90A6278-8F1D-4790-A198-9CC7DB6A8405}" dt="2021-11-15T07:32:53.811" v="12" actId="20577"/>
        <pc:sldMkLst>
          <pc:docMk/>
          <pc:sldMk cId="2475472412" sldId="1408"/>
        </pc:sldMkLst>
        <pc:spChg chg="mod">
          <ac:chgData name="Lena Hall" userId="S::lena.a.hall@haninge.se::77f9f878-c664-42d1-a302-119bc8ec294b" providerId="AD" clId="Web-{F90A6278-8F1D-4790-A198-9CC7DB6A8405}" dt="2021-11-15T07:32:53.811" v="12" actId="20577"/>
          <ac:spMkLst>
            <pc:docMk/>
            <pc:sldMk cId="2475472412" sldId="1408"/>
            <ac:spMk id="3" creationId="{00000000-0000-0000-0000-000000000000}"/>
          </ac:spMkLst>
        </pc:spChg>
      </pc:sldChg>
    </pc:docChg>
  </pc:docChgLst>
  <pc:docChgLst>
    <pc:chgData name="Anna Härlin" userId="S::anna.harlin@haninge.se::e13ce2a0-3c88-4584-bf60-76ab93d73d3f" providerId="AD" clId="Web-{ADEC3DF1-309E-434E-9A6A-5B6043F863B8}"/>
    <pc:docChg chg="delSld modSld">
      <pc:chgData name="Anna Härlin" userId="S::anna.harlin@haninge.se::e13ce2a0-3c88-4584-bf60-76ab93d73d3f" providerId="AD" clId="Web-{ADEC3DF1-309E-434E-9A6A-5B6043F863B8}" dt="2021-09-30T07:23:31.448" v="259" actId="20577"/>
      <pc:docMkLst>
        <pc:docMk/>
      </pc:docMkLst>
      <pc:sldChg chg="del">
        <pc:chgData name="Anna Härlin" userId="S::anna.harlin@haninge.se::e13ce2a0-3c88-4584-bf60-76ab93d73d3f" providerId="AD" clId="Web-{ADEC3DF1-309E-434E-9A6A-5B6043F863B8}" dt="2021-09-30T07:13:01.107" v="12"/>
        <pc:sldMkLst>
          <pc:docMk/>
          <pc:sldMk cId="3098326252" sldId="1220"/>
        </pc:sldMkLst>
      </pc:sldChg>
      <pc:sldChg chg="del">
        <pc:chgData name="Anna Härlin" userId="S::anna.harlin@haninge.se::e13ce2a0-3c88-4584-bf60-76ab93d73d3f" providerId="AD" clId="Web-{ADEC3DF1-309E-434E-9A6A-5B6043F863B8}" dt="2021-09-30T07:13:01.107" v="11"/>
        <pc:sldMkLst>
          <pc:docMk/>
          <pc:sldMk cId="1049154205" sldId="1221"/>
        </pc:sldMkLst>
      </pc:sldChg>
      <pc:sldChg chg="del">
        <pc:chgData name="Anna Härlin" userId="S::anna.harlin@haninge.se::e13ce2a0-3c88-4584-bf60-76ab93d73d3f" providerId="AD" clId="Web-{ADEC3DF1-309E-434E-9A6A-5B6043F863B8}" dt="2021-09-30T07:13:01.091" v="10"/>
        <pc:sldMkLst>
          <pc:docMk/>
          <pc:sldMk cId="1597726247" sldId="1222"/>
        </pc:sldMkLst>
      </pc:sldChg>
      <pc:sldChg chg="del">
        <pc:chgData name="Anna Härlin" userId="S::anna.harlin@haninge.se::e13ce2a0-3c88-4584-bf60-76ab93d73d3f" providerId="AD" clId="Web-{ADEC3DF1-309E-434E-9A6A-5B6043F863B8}" dt="2021-09-30T07:13:01.091" v="9"/>
        <pc:sldMkLst>
          <pc:docMk/>
          <pc:sldMk cId="1637058738" sldId="1223"/>
        </pc:sldMkLst>
      </pc:sldChg>
      <pc:sldChg chg="del">
        <pc:chgData name="Anna Härlin" userId="S::anna.harlin@haninge.se::e13ce2a0-3c88-4584-bf60-76ab93d73d3f" providerId="AD" clId="Web-{ADEC3DF1-309E-434E-9A6A-5B6043F863B8}" dt="2021-09-30T07:13:01.107" v="16"/>
        <pc:sldMkLst>
          <pc:docMk/>
          <pc:sldMk cId="3272286474" sldId="1224"/>
        </pc:sldMkLst>
      </pc:sldChg>
      <pc:sldChg chg="del">
        <pc:chgData name="Anna Härlin" userId="S::anna.harlin@haninge.se::e13ce2a0-3c88-4584-bf60-76ab93d73d3f" providerId="AD" clId="Web-{ADEC3DF1-309E-434E-9A6A-5B6043F863B8}" dt="2021-09-30T07:13:01.091" v="8"/>
        <pc:sldMkLst>
          <pc:docMk/>
          <pc:sldMk cId="1645650269" sldId="1225"/>
        </pc:sldMkLst>
      </pc:sldChg>
      <pc:sldChg chg="del">
        <pc:chgData name="Anna Härlin" userId="S::anna.harlin@haninge.se::e13ce2a0-3c88-4584-bf60-76ab93d73d3f" providerId="AD" clId="Web-{ADEC3DF1-309E-434E-9A6A-5B6043F863B8}" dt="2021-09-30T07:13:01.091" v="7"/>
        <pc:sldMkLst>
          <pc:docMk/>
          <pc:sldMk cId="1005372827" sldId="1226"/>
        </pc:sldMkLst>
      </pc:sldChg>
      <pc:sldChg chg="del">
        <pc:chgData name="Anna Härlin" userId="S::anna.harlin@haninge.se::e13ce2a0-3c88-4584-bf60-76ab93d73d3f" providerId="AD" clId="Web-{ADEC3DF1-309E-434E-9A6A-5B6043F863B8}" dt="2021-09-30T07:13:01.091" v="6"/>
        <pc:sldMkLst>
          <pc:docMk/>
          <pc:sldMk cId="2557169190" sldId="1227"/>
        </pc:sldMkLst>
      </pc:sldChg>
      <pc:sldChg chg="addSp delSp modSp">
        <pc:chgData name="Anna Härlin" userId="S::anna.harlin@haninge.se::e13ce2a0-3c88-4584-bf60-76ab93d73d3f" providerId="AD" clId="Web-{ADEC3DF1-309E-434E-9A6A-5B6043F863B8}" dt="2021-09-30T07:23:31.448" v="259" actId="20577"/>
        <pc:sldMkLst>
          <pc:docMk/>
          <pc:sldMk cId="2255769178" sldId="1229"/>
        </pc:sldMkLst>
        <pc:spChg chg="mod">
          <ac:chgData name="Anna Härlin" userId="S::anna.harlin@haninge.se::e13ce2a0-3c88-4584-bf60-76ab93d73d3f" providerId="AD" clId="Web-{ADEC3DF1-309E-434E-9A6A-5B6043F863B8}" dt="2021-09-30T07:14:32.718" v="28" actId="1076"/>
          <ac:spMkLst>
            <pc:docMk/>
            <pc:sldMk cId="2255769178" sldId="1229"/>
            <ac:spMk id="2" creationId="{E56A6F26-23D2-C543-9EC3-89FCBA58B3D2}"/>
          </ac:spMkLst>
        </pc:spChg>
        <pc:spChg chg="add mod">
          <ac:chgData name="Anna Härlin" userId="S::anna.harlin@haninge.se::e13ce2a0-3c88-4584-bf60-76ab93d73d3f" providerId="AD" clId="Web-{ADEC3DF1-309E-434E-9A6A-5B6043F863B8}" dt="2021-09-30T07:23:31.448" v="259" actId="20577"/>
          <ac:spMkLst>
            <pc:docMk/>
            <pc:sldMk cId="2255769178" sldId="1229"/>
            <ac:spMk id="3" creationId="{38C69539-FAAA-4A5C-AD8E-4E0CA54E4927}"/>
          </ac:spMkLst>
        </pc:spChg>
        <pc:spChg chg="del">
          <ac:chgData name="Anna Härlin" userId="S::anna.harlin@haninge.se::e13ce2a0-3c88-4584-bf60-76ab93d73d3f" providerId="AD" clId="Web-{ADEC3DF1-309E-434E-9A6A-5B6043F863B8}" dt="2021-09-30T07:13:42.327" v="24"/>
          <ac:spMkLst>
            <pc:docMk/>
            <pc:sldMk cId="2255769178" sldId="1229"/>
            <ac:spMk id="6" creationId="{BA30FD16-B6BB-B449-BE4B-09FDCC463289}"/>
          </ac:spMkLst>
        </pc:spChg>
        <pc:spChg chg="del mod">
          <ac:chgData name="Anna Härlin" userId="S::anna.harlin@haninge.se::e13ce2a0-3c88-4584-bf60-76ab93d73d3f" providerId="AD" clId="Web-{ADEC3DF1-309E-434E-9A6A-5B6043F863B8}" dt="2021-09-30T07:13:38.077" v="23"/>
          <ac:spMkLst>
            <pc:docMk/>
            <pc:sldMk cId="2255769178" sldId="1229"/>
            <ac:spMk id="7" creationId="{030F35C8-E1F7-F94E-B1B6-516079443B60}"/>
          </ac:spMkLst>
        </pc:spChg>
        <pc:picChg chg="mod">
          <ac:chgData name="Anna Härlin" userId="S::anna.harlin@haninge.se::e13ce2a0-3c88-4584-bf60-76ab93d73d3f" providerId="AD" clId="Web-{ADEC3DF1-309E-434E-9A6A-5B6043F863B8}" dt="2021-09-30T07:14:24.890" v="27" actId="14100"/>
          <ac:picMkLst>
            <pc:docMk/>
            <pc:sldMk cId="2255769178" sldId="1229"/>
            <ac:picMk id="5" creationId="{D10F4F2A-ED10-2D49-ACA8-C9C8A8028456}"/>
          </ac:picMkLst>
        </pc:picChg>
      </pc:sldChg>
      <pc:sldChg chg="del">
        <pc:chgData name="Anna Härlin" userId="S::anna.harlin@haninge.se::e13ce2a0-3c88-4584-bf60-76ab93d73d3f" providerId="AD" clId="Web-{ADEC3DF1-309E-434E-9A6A-5B6043F863B8}" dt="2021-09-30T07:10:42.229" v="5"/>
        <pc:sldMkLst>
          <pc:docMk/>
          <pc:sldMk cId="3719073586" sldId="1230"/>
        </pc:sldMkLst>
      </pc:sldChg>
      <pc:sldChg chg="del">
        <pc:chgData name="Anna Härlin" userId="S::anna.harlin@haninge.se::e13ce2a0-3c88-4584-bf60-76ab93d73d3f" providerId="AD" clId="Web-{ADEC3DF1-309E-434E-9A6A-5B6043F863B8}" dt="2021-09-30T07:10:42.229" v="4"/>
        <pc:sldMkLst>
          <pc:docMk/>
          <pc:sldMk cId="313393171" sldId="1231"/>
        </pc:sldMkLst>
      </pc:sldChg>
      <pc:sldChg chg="del">
        <pc:chgData name="Anna Härlin" userId="S::anna.harlin@haninge.se::e13ce2a0-3c88-4584-bf60-76ab93d73d3f" providerId="AD" clId="Web-{ADEC3DF1-309E-434E-9A6A-5B6043F863B8}" dt="2021-09-30T07:10:42.229" v="3"/>
        <pc:sldMkLst>
          <pc:docMk/>
          <pc:sldMk cId="3321915194" sldId="1232"/>
        </pc:sldMkLst>
      </pc:sldChg>
      <pc:sldChg chg="del">
        <pc:chgData name="Anna Härlin" userId="S::anna.harlin@haninge.se::e13ce2a0-3c88-4584-bf60-76ab93d73d3f" providerId="AD" clId="Web-{ADEC3DF1-309E-434E-9A6A-5B6043F863B8}" dt="2021-09-30T07:10:42.229" v="2"/>
        <pc:sldMkLst>
          <pc:docMk/>
          <pc:sldMk cId="3789615022" sldId="1233"/>
        </pc:sldMkLst>
      </pc:sldChg>
      <pc:sldChg chg="modSp">
        <pc:chgData name="Anna Härlin" userId="S::anna.harlin@haninge.se::e13ce2a0-3c88-4584-bf60-76ab93d73d3f" providerId="AD" clId="Web-{ADEC3DF1-309E-434E-9A6A-5B6043F863B8}" dt="2021-09-30T07:09:53.525" v="1" actId="20577"/>
        <pc:sldMkLst>
          <pc:docMk/>
          <pc:sldMk cId="1224323730" sldId="1234"/>
        </pc:sldMkLst>
        <pc:spChg chg="mod">
          <ac:chgData name="Anna Härlin" userId="S::anna.harlin@haninge.se::e13ce2a0-3c88-4584-bf60-76ab93d73d3f" providerId="AD" clId="Web-{ADEC3DF1-309E-434E-9A6A-5B6043F863B8}" dt="2021-09-30T07:09:53.525" v="1" actId="20577"/>
          <ac:spMkLst>
            <pc:docMk/>
            <pc:sldMk cId="1224323730" sldId="1234"/>
            <ac:spMk id="2" creationId="{00000000-0000-0000-0000-000000000000}"/>
          </ac:spMkLst>
        </pc:spChg>
      </pc:sldChg>
      <pc:sldChg chg="del">
        <pc:chgData name="Anna Härlin" userId="S::anna.harlin@haninge.se::e13ce2a0-3c88-4584-bf60-76ab93d73d3f" providerId="AD" clId="Web-{ADEC3DF1-309E-434E-9A6A-5B6043F863B8}" dt="2021-09-30T07:13:01.107" v="15"/>
        <pc:sldMkLst>
          <pc:docMk/>
          <pc:sldMk cId="487496418" sldId="1343"/>
        </pc:sldMkLst>
      </pc:sldChg>
      <pc:sldChg chg="del">
        <pc:chgData name="Anna Härlin" userId="S::anna.harlin@haninge.se::e13ce2a0-3c88-4584-bf60-76ab93d73d3f" providerId="AD" clId="Web-{ADEC3DF1-309E-434E-9A6A-5B6043F863B8}" dt="2021-09-30T07:13:01.107" v="13"/>
        <pc:sldMkLst>
          <pc:docMk/>
          <pc:sldMk cId="3169032282" sldId="1344"/>
        </pc:sldMkLst>
      </pc:sldChg>
      <pc:sldChg chg="del">
        <pc:chgData name="Anna Härlin" userId="S::anna.harlin@haninge.se::e13ce2a0-3c88-4584-bf60-76ab93d73d3f" providerId="AD" clId="Web-{ADEC3DF1-309E-434E-9A6A-5B6043F863B8}" dt="2021-09-30T07:13:01.107" v="14"/>
        <pc:sldMkLst>
          <pc:docMk/>
          <pc:sldMk cId="66446197" sldId="1345"/>
        </pc:sldMkLst>
      </pc:sldChg>
    </pc:docChg>
  </pc:docChgLst>
  <pc:docChgLst>
    <pc:chgData name="Fredrik Sundberg" userId="S::fredrik.sundberg@haninge.se::0243679a-9c6b-4cd2-93bd-8ad30967d04b" providerId="AD" clId="Web-{6565224B-9EE8-4E1F-9285-23D13676697A}"/>
    <pc:docChg chg="modSld">
      <pc:chgData name="Fredrik Sundberg" userId="S::fredrik.sundberg@haninge.se::0243679a-9c6b-4cd2-93bd-8ad30967d04b" providerId="AD" clId="Web-{6565224B-9EE8-4E1F-9285-23D13676697A}" dt="2021-11-10T08:01:18.918" v="3" actId="20577"/>
      <pc:docMkLst>
        <pc:docMk/>
      </pc:docMkLst>
      <pc:sldChg chg="modSp">
        <pc:chgData name="Fredrik Sundberg" userId="S::fredrik.sundberg@haninge.se::0243679a-9c6b-4cd2-93bd-8ad30967d04b" providerId="AD" clId="Web-{6565224B-9EE8-4E1F-9285-23D13676697A}" dt="2021-11-10T08:01:18.918" v="3" actId="20577"/>
        <pc:sldMkLst>
          <pc:docMk/>
          <pc:sldMk cId="1224323730" sldId="1234"/>
        </pc:sldMkLst>
        <pc:spChg chg="mod">
          <ac:chgData name="Fredrik Sundberg" userId="S::fredrik.sundberg@haninge.se::0243679a-9c6b-4cd2-93bd-8ad30967d04b" providerId="AD" clId="Web-{6565224B-9EE8-4E1F-9285-23D13676697A}" dt="2021-11-10T08:01:18.918" v="3" actId="20577"/>
          <ac:spMkLst>
            <pc:docMk/>
            <pc:sldMk cId="1224323730" sldId="1234"/>
            <ac:spMk id="3" creationId="{00000000-0000-0000-0000-000000000000}"/>
          </ac:spMkLst>
        </pc:spChg>
      </pc:sldChg>
    </pc:docChg>
  </pc:docChgLst>
  <pc:docChgLst>
    <pc:chgData name="Anna Härlin" userId="S::anna.harlin@haninge.se::e13ce2a0-3c88-4584-bf60-76ab93d73d3f" providerId="AD" clId="Web-{3203898C-EB71-422C-A27F-5546E3A42473}"/>
    <pc:docChg chg="modSld sldOrd">
      <pc:chgData name="Anna Härlin" userId="S::anna.harlin@haninge.se::e13ce2a0-3c88-4584-bf60-76ab93d73d3f" providerId="AD" clId="Web-{3203898C-EB71-422C-A27F-5546E3A42473}" dt="2021-11-15T16:18:22.795" v="51" actId="20577"/>
      <pc:docMkLst>
        <pc:docMk/>
      </pc:docMkLst>
      <pc:sldChg chg="modSp">
        <pc:chgData name="Anna Härlin" userId="S::anna.harlin@haninge.se::e13ce2a0-3c88-4584-bf60-76ab93d73d3f" providerId="AD" clId="Web-{3203898C-EB71-422C-A27F-5546E3A42473}" dt="2021-11-15T16:13:32.960" v="9" actId="1076"/>
        <pc:sldMkLst>
          <pc:docMk/>
          <pc:sldMk cId="3211267351" sldId="1406"/>
        </pc:sldMkLst>
        <pc:picChg chg="mod modCrop">
          <ac:chgData name="Anna Härlin" userId="S::anna.harlin@haninge.se::e13ce2a0-3c88-4584-bf60-76ab93d73d3f" providerId="AD" clId="Web-{3203898C-EB71-422C-A27F-5546E3A42473}" dt="2021-11-15T16:13:32.960" v="9" actId="1076"/>
          <ac:picMkLst>
            <pc:docMk/>
            <pc:sldMk cId="3211267351" sldId="1406"/>
            <ac:picMk id="5" creationId="{8215F4F9-B301-4123-B8D6-0D1446004BFC}"/>
          </ac:picMkLst>
        </pc:picChg>
      </pc:sldChg>
      <pc:sldChg chg="modSp">
        <pc:chgData name="Anna Härlin" userId="S::anna.harlin@haninge.se::e13ce2a0-3c88-4584-bf60-76ab93d73d3f" providerId="AD" clId="Web-{3203898C-EB71-422C-A27F-5546E3A42473}" dt="2021-11-15T16:17:36.356" v="50" actId="20577"/>
        <pc:sldMkLst>
          <pc:docMk/>
          <pc:sldMk cId="1904904612" sldId="1407"/>
        </pc:sldMkLst>
        <pc:spChg chg="mod">
          <ac:chgData name="Anna Härlin" userId="S::anna.harlin@haninge.se::e13ce2a0-3c88-4584-bf60-76ab93d73d3f" providerId="AD" clId="Web-{3203898C-EB71-422C-A27F-5546E3A42473}" dt="2021-11-15T16:17:36.356" v="50" actId="20577"/>
          <ac:spMkLst>
            <pc:docMk/>
            <pc:sldMk cId="1904904612" sldId="1407"/>
            <ac:spMk id="7" creationId="{2B075322-8626-B64F-8566-90019A9B4541}"/>
          </ac:spMkLst>
        </pc:spChg>
      </pc:sldChg>
      <pc:sldChg chg="addSp modSp">
        <pc:chgData name="Anna Härlin" userId="S::anna.harlin@haninge.se::e13ce2a0-3c88-4584-bf60-76ab93d73d3f" providerId="AD" clId="Web-{3203898C-EB71-422C-A27F-5546E3A42473}" dt="2021-11-15T16:17:04.106" v="48" actId="20577"/>
        <pc:sldMkLst>
          <pc:docMk/>
          <pc:sldMk cId="2475472412" sldId="1408"/>
        </pc:sldMkLst>
        <pc:spChg chg="mod">
          <ac:chgData name="Anna Härlin" userId="S::anna.harlin@haninge.se::e13ce2a0-3c88-4584-bf60-76ab93d73d3f" providerId="AD" clId="Web-{3203898C-EB71-422C-A27F-5546E3A42473}" dt="2021-11-15T16:17:04.106" v="48" actId="20577"/>
          <ac:spMkLst>
            <pc:docMk/>
            <pc:sldMk cId="2475472412" sldId="1408"/>
            <ac:spMk id="3" creationId="{00000000-0000-0000-0000-000000000000}"/>
          </ac:spMkLst>
        </pc:spChg>
        <pc:spChg chg="add mod">
          <ac:chgData name="Anna Härlin" userId="S::anna.harlin@haninge.se::e13ce2a0-3c88-4584-bf60-76ab93d73d3f" providerId="AD" clId="Web-{3203898C-EB71-422C-A27F-5546E3A42473}" dt="2021-11-15T16:15:47.182" v="35" actId="1076"/>
          <ac:spMkLst>
            <pc:docMk/>
            <pc:sldMk cId="2475472412" sldId="1408"/>
            <ac:spMk id="14" creationId="{08B44F8F-61EE-4818-9B09-5CE04F9F9397}"/>
          </ac:spMkLst>
        </pc:spChg>
        <pc:spChg chg="add">
          <ac:chgData name="Anna Härlin" userId="S::anna.harlin@haninge.se::e13ce2a0-3c88-4584-bf60-76ab93d73d3f" providerId="AD" clId="Web-{3203898C-EB71-422C-A27F-5546E3A42473}" dt="2021-11-15T16:15:50.166" v="36"/>
          <ac:spMkLst>
            <pc:docMk/>
            <pc:sldMk cId="2475472412" sldId="1408"/>
            <ac:spMk id="27" creationId="{4B346B23-D0EA-4D83-9220-0653C31566E5}"/>
          </ac:spMkLst>
        </pc:spChg>
        <pc:spChg chg="add mod">
          <ac:chgData name="Anna Härlin" userId="S::anna.harlin@haninge.se::e13ce2a0-3c88-4584-bf60-76ab93d73d3f" providerId="AD" clId="Web-{3203898C-EB71-422C-A27F-5546E3A42473}" dt="2021-11-15T16:16:04.354" v="38" actId="1076"/>
          <ac:spMkLst>
            <pc:docMk/>
            <pc:sldMk cId="2475472412" sldId="1408"/>
            <ac:spMk id="28" creationId="{93F37C30-EF7A-4831-8DE5-4C937D73CF8A}"/>
          </ac:spMkLst>
        </pc:spChg>
        <pc:spChg chg="add mod">
          <ac:chgData name="Anna Härlin" userId="S::anna.harlin@haninge.se::e13ce2a0-3c88-4584-bf60-76ab93d73d3f" providerId="AD" clId="Web-{3203898C-EB71-422C-A27F-5546E3A42473}" dt="2021-11-15T16:16:18.589" v="40" actId="1076"/>
          <ac:spMkLst>
            <pc:docMk/>
            <pc:sldMk cId="2475472412" sldId="1408"/>
            <ac:spMk id="29" creationId="{0CFACB9F-343D-4DC3-B97D-F7C820248F2E}"/>
          </ac:spMkLst>
        </pc:spChg>
        <pc:graphicFrameChg chg="add mod">
          <ac:chgData name="Anna Härlin" userId="S::anna.harlin@haninge.se::e13ce2a0-3c88-4584-bf60-76ab93d73d3f" providerId="AD" clId="Web-{3203898C-EB71-422C-A27F-5546E3A42473}" dt="2021-11-15T16:15:36.275" v="33" actId="1076"/>
          <ac:graphicFrameMkLst>
            <pc:docMk/>
            <pc:sldMk cId="2475472412" sldId="1408"/>
            <ac:graphicFrameMk id="6" creationId="{E93FC80E-3109-4AFE-AD93-0D368A9B1F84}"/>
          </ac:graphicFrameMkLst>
        </pc:graphicFrameChg>
        <pc:picChg chg="mod">
          <ac:chgData name="Anna Härlin" userId="S::anna.harlin@haninge.se::e13ce2a0-3c88-4584-bf60-76ab93d73d3f" providerId="AD" clId="Web-{3203898C-EB71-422C-A27F-5546E3A42473}" dt="2021-11-15T16:15:00.134" v="28" actId="1076"/>
          <ac:picMkLst>
            <pc:docMk/>
            <pc:sldMk cId="2475472412" sldId="1408"/>
            <ac:picMk id="4" creationId="{8215F4F9-B301-4123-B8D6-0D1446004BFC}"/>
          </ac:picMkLst>
        </pc:picChg>
      </pc:sldChg>
      <pc:sldChg chg="modSp ord">
        <pc:chgData name="Anna Härlin" userId="S::anna.harlin@haninge.se::e13ce2a0-3c88-4584-bf60-76ab93d73d3f" providerId="AD" clId="Web-{3203898C-EB71-422C-A27F-5546E3A42473}" dt="2021-11-15T16:18:22.795" v="51" actId="20577"/>
        <pc:sldMkLst>
          <pc:docMk/>
          <pc:sldMk cId="3866136861" sldId="1409"/>
        </pc:sldMkLst>
        <pc:spChg chg="mod">
          <ac:chgData name="Anna Härlin" userId="S::anna.harlin@haninge.se::e13ce2a0-3c88-4584-bf60-76ab93d73d3f" providerId="AD" clId="Web-{3203898C-EB71-422C-A27F-5546E3A42473}" dt="2021-11-15T16:18:22.795" v="51" actId="20577"/>
          <ac:spMkLst>
            <pc:docMk/>
            <pc:sldMk cId="3866136861" sldId="1409"/>
            <ac:spMk id="7" creationId="{2B075322-8626-B64F-8566-90019A9B4541}"/>
          </ac:spMkLst>
        </pc:spChg>
      </pc:sldChg>
    </pc:docChg>
  </pc:docChgLst>
  <pc:docChgLst>
    <pc:chgData name="Anna Härlin" userId="S::anna.harlin@haninge.se::e13ce2a0-3c88-4584-bf60-76ab93d73d3f" providerId="AD" clId="Web-{13769EC6-38FD-48E1-A6A5-DDADF597B590}"/>
    <pc:docChg chg="addSld modSld sldOrd">
      <pc:chgData name="Anna Härlin" userId="S::anna.harlin@haninge.se::e13ce2a0-3c88-4584-bf60-76ab93d73d3f" providerId="AD" clId="Web-{13769EC6-38FD-48E1-A6A5-DDADF597B590}" dt="2021-11-08T12:01:24.013" v="625" actId="1076"/>
      <pc:docMkLst>
        <pc:docMk/>
      </pc:docMkLst>
      <pc:sldChg chg="addSp delSp modSp ord">
        <pc:chgData name="Anna Härlin" userId="S::anna.harlin@haninge.se::e13ce2a0-3c88-4584-bf60-76ab93d73d3f" providerId="AD" clId="Web-{13769EC6-38FD-48E1-A6A5-DDADF597B590}" dt="2021-11-08T11:59:50.308" v="604"/>
        <pc:sldMkLst>
          <pc:docMk/>
          <pc:sldMk cId="211586796" sldId="1372"/>
        </pc:sldMkLst>
        <pc:spChg chg="mod">
          <ac:chgData name="Anna Härlin" userId="S::anna.harlin@haninge.se::e13ce2a0-3c88-4584-bf60-76ab93d73d3f" providerId="AD" clId="Web-{13769EC6-38FD-48E1-A6A5-DDADF597B590}" dt="2021-11-08T10:14:04.286" v="3" actId="20577"/>
          <ac:spMkLst>
            <pc:docMk/>
            <pc:sldMk cId="211586796" sldId="1372"/>
            <ac:spMk id="2" creationId="{02463E33-23C6-8848-9274-B553C91D3AE0}"/>
          </ac:spMkLst>
        </pc:spChg>
        <pc:spChg chg="add mod">
          <ac:chgData name="Anna Härlin" userId="S::anna.harlin@haninge.se::e13ce2a0-3c88-4584-bf60-76ab93d73d3f" providerId="AD" clId="Web-{13769EC6-38FD-48E1-A6A5-DDADF597B590}" dt="2021-11-08T11:58:27.775" v="577" actId="20577"/>
          <ac:spMkLst>
            <pc:docMk/>
            <pc:sldMk cId="211586796" sldId="1372"/>
            <ac:spMk id="4" creationId="{F3A7010C-04EA-413B-AAC2-9D08896A96ED}"/>
          </ac:spMkLst>
        </pc:spChg>
        <pc:spChg chg="mod">
          <ac:chgData name="Anna Härlin" userId="S::anna.harlin@haninge.se::e13ce2a0-3c88-4584-bf60-76ab93d73d3f" providerId="AD" clId="Web-{13769EC6-38FD-48E1-A6A5-DDADF597B590}" dt="2021-11-08T11:59:33.527" v="603" actId="20577"/>
          <ac:spMkLst>
            <pc:docMk/>
            <pc:sldMk cId="211586796" sldId="1372"/>
            <ac:spMk id="7" creationId="{2B075322-8626-B64F-8566-90019A9B4541}"/>
          </ac:spMkLst>
        </pc:spChg>
        <pc:picChg chg="del">
          <ac:chgData name="Anna Härlin" userId="S::anna.harlin@haninge.se::e13ce2a0-3c88-4584-bf60-76ab93d73d3f" providerId="AD" clId="Web-{13769EC6-38FD-48E1-A6A5-DDADF597B590}" dt="2021-11-08T10:16:01.210" v="89"/>
          <ac:picMkLst>
            <pc:docMk/>
            <pc:sldMk cId="211586796" sldId="1372"/>
            <ac:picMk id="3" creationId="{5581C1BA-7DE0-4E92-BE58-345F49995727}"/>
          </ac:picMkLst>
        </pc:picChg>
        <pc:picChg chg="del">
          <ac:chgData name="Anna Härlin" userId="S::anna.harlin@haninge.se::e13ce2a0-3c88-4584-bf60-76ab93d73d3f" providerId="AD" clId="Web-{13769EC6-38FD-48E1-A6A5-DDADF597B590}" dt="2021-11-08T10:16:04.241" v="90"/>
          <ac:picMkLst>
            <pc:docMk/>
            <pc:sldMk cId="211586796" sldId="1372"/>
            <ac:picMk id="6" creationId="{E38EE877-3482-476D-8F73-A9D7F97E7A39}"/>
          </ac:picMkLst>
        </pc:picChg>
      </pc:sldChg>
      <pc:sldChg chg="addSp delSp modSp add replId">
        <pc:chgData name="Anna Härlin" userId="S::anna.harlin@haninge.se::e13ce2a0-3c88-4584-bf60-76ab93d73d3f" providerId="AD" clId="Web-{13769EC6-38FD-48E1-A6A5-DDADF597B590}" dt="2021-11-08T12:01:24.013" v="625" actId="1076"/>
        <pc:sldMkLst>
          <pc:docMk/>
          <pc:sldMk cId="3260496614" sldId="1373"/>
        </pc:sldMkLst>
        <pc:spChg chg="mod">
          <ac:chgData name="Anna Härlin" userId="S::anna.harlin@haninge.se::e13ce2a0-3c88-4584-bf60-76ab93d73d3f" providerId="AD" clId="Web-{13769EC6-38FD-48E1-A6A5-DDADF597B590}" dt="2021-11-08T12:01:24.013" v="625" actId="1076"/>
          <ac:spMkLst>
            <pc:docMk/>
            <pc:sldMk cId="3260496614" sldId="1373"/>
            <ac:spMk id="2" creationId="{02463E33-23C6-8848-9274-B553C91D3AE0}"/>
          </ac:spMkLst>
        </pc:spChg>
        <pc:spChg chg="del">
          <ac:chgData name="Anna Härlin" userId="S::anna.harlin@haninge.se::e13ce2a0-3c88-4584-bf60-76ab93d73d3f" providerId="AD" clId="Web-{13769EC6-38FD-48E1-A6A5-DDADF597B590}" dt="2021-11-08T12:01:10.263" v="623"/>
          <ac:spMkLst>
            <pc:docMk/>
            <pc:sldMk cId="3260496614" sldId="1373"/>
            <ac:spMk id="4" creationId="{F3A7010C-04EA-413B-AAC2-9D08896A96ED}"/>
          </ac:spMkLst>
        </pc:spChg>
        <pc:spChg chg="add del mod">
          <ac:chgData name="Anna Härlin" userId="S::anna.harlin@haninge.se::e13ce2a0-3c88-4584-bf60-76ab93d73d3f" providerId="AD" clId="Web-{13769EC6-38FD-48E1-A6A5-DDADF597B590}" dt="2021-11-08T12:01:19.107" v="624"/>
          <ac:spMkLst>
            <pc:docMk/>
            <pc:sldMk cId="3260496614" sldId="1373"/>
            <ac:spMk id="5" creationId="{6A619289-3D5E-4958-AB88-8DF575C2BDAB}"/>
          </ac:spMkLst>
        </pc:spChg>
        <pc:spChg chg="del">
          <ac:chgData name="Anna Härlin" userId="S::anna.harlin@haninge.se::e13ce2a0-3c88-4584-bf60-76ab93d73d3f" providerId="AD" clId="Web-{13769EC6-38FD-48E1-A6A5-DDADF597B590}" dt="2021-11-08T12:01:07.280" v="622"/>
          <ac:spMkLst>
            <pc:docMk/>
            <pc:sldMk cId="3260496614" sldId="1373"/>
            <ac:spMk id="7" creationId="{2B075322-8626-B64F-8566-90019A9B4541}"/>
          </ac:spMkLst>
        </pc:spChg>
      </pc:sldChg>
    </pc:docChg>
  </pc:docChgLst>
  <pc:docChgLst>
    <pc:chgData name="Anna Härlin" userId="S::anna.harlin@haninge.se::e13ce2a0-3c88-4584-bf60-76ab93d73d3f" providerId="AD" clId="Web-{A1D35403-2D4F-43F3-8E3B-70BA82031F33}"/>
    <pc:docChg chg="modSld">
      <pc:chgData name="Anna Härlin" userId="S::anna.harlin@haninge.se::e13ce2a0-3c88-4584-bf60-76ab93d73d3f" providerId="AD" clId="Web-{A1D35403-2D4F-43F3-8E3B-70BA82031F33}" dt="2021-11-19T10:13:08.487" v="44" actId="20577"/>
      <pc:docMkLst>
        <pc:docMk/>
      </pc:docMkLst>
      <pc:sldChg chg="modSp">
        <pc:chgData name="Anna Härlin" userId="S::anna.harlin@haninge.se::e13ce2a0-3c88-4584-bf60-76ab93d73d3f" providerId="AD" clId="Web-{A1D35403-2D4F-43F3-8E3B-70BA82031F33}" dt="2021-11-19T10:09:01.732" v="24" actId="20577"/>
        <pc:sldMkLst>
          <pc:docMk/>
          <pc:sldMk cId="4184659106" sldId="1383"/>
        </pc:sldMkLst>
        <pc:spChg chg="mod">
          <ac:chgData name="Anna Härlin" userId="S::anna.harlin@haninge.se::e13ce2a0-3c88-4584-bf60-76ab93d73d3f" providerId="AD" clId="Web-{A1D35403-2D4F-43F3-8E3B-70BA82031F33}" dt="2021-11-19T10:08:55.716" v="18" actId="14100"/>
          <ac:spMkLst>
            <pc:docMk/>
            <pc:sldMk cId="4184659106" sldId="1383"/>
            <ac:spMk id="2" creationId="{00000000-0000-0000-0000-000000000000}"/>
          </ac:spMkLst>
        </pc:spChg>
        <pc:spChg chg="mod">
          <ac:chgData name="Anna Härlin" userId="S::anna.harlin@haninge.se::e13ce2a0-3c88-4584-bf60-76ab93d73d3f" providerId="AD" clId="Web-{A1D35403-2D4F-43F3-8E3B-70BA82031F33}" dt="2021-11-19T10:09:01.732" v="24" actId="20577"/>
          <ac:spMkLst>
            <pc:docMk/>
            <pc:sldMk cId="4184659106" sldId="1383"/>
            <ac:spMk id="3" creationId="{00000000-0000-0000-0000-000000000000}"/>
          </ac:spMkLst>
        </pc:spChg>
        <pc:picChg chg="mod">
          <ac:chgData name="Anna Härlin" userId="S::anna.harlin@haninge.se::e13ce2a0-3c88-4584-bf60-76ab93d73d3f" providerId="AD" clId="Web-{A1D35403-2D4F-43F3-8E3B-70BA82031F33}" dt="2021-11-19T10:06:39.979" v="0"/>
          <ac:picMkLst>
            <pc:docMk/>
            <pc:sldMk cId="4184659106" sldId="1383"/>
            <ac:picMk id="8" creationId="{00000000-0000-0000-0000-000000000000}"/>
          </ac:picMkLst>
        </pc:picChg>
      </pc:sldChg>
      <pc:sldChg chg="modSp">
        <pc:chgData name="Anna Härlin" userId="S::anna.harlin@haninge.se::e13ce2a0-3c88-4584-bf60-76ab93d73d3f" providerId="AD" clId="Web-{A1D35403-2D4F-43F3-8E3B-70BA82031F33}" dt="2021-11-19T10:13:08.487" v="44" actId="20577"/>
        <pc:sldMkLst>
          <pc:docMk/>
          <pc:sldMk cId="235511931" sldId="1389"/>
        </pc:sldMkLst>
        <pc:spChg chg="mod">
          <ac:chgData name="Anna Härlin" userId="S::anna.harlin@haninge.se::e13ce2a0-3c88-4584-bf60-76ab93d73d3f" providerId="AD" clId="Web-{A1D35403-2D4F-43F3-8E3B-70BA82031F33}" dt="2021-11-19T10:13:08.487" v="44" actId="20577"/>
          <ac:spMkLst>
            <pc:docMk/>
            <pc:sldMk cId="235511931" sldId="1389"/>
            <ac:spMk id="7" creationId="{2B075322-8626-B64F-8566-90019A9B4541}"/>
          </ac:spMkLst>
        </pc:spChg>
      </pc:sldChg>
    </pc:docChg>
  </pc:docChgLst>
  <pc:docChgLst>
    <pc:chgData name="Fredrik Sundberg" userId="S::fredrik.sundberg@haninge.se::0243679a-9c6b-4cd2-93bd-8ad30967d04b" providerId="AD" clId="Web-{8502AD63-5F7F-4080-B6CC-DA9D31D3D375}"/>
    <pc:docChg chg="modSld">
      <pc:chgData name="Fredrik Sundberg" userId="S::fredrik.sundberg@haninge.se::0243679a-9c6b-4cd2-93bd-8ad30967d04b" providerId="AD" clId="Web-{8502AD63-5F7F-4080-B6CC-DA9D31D3D375}" dt="2021-10-25T14:22:58.521" v="35"/>
      <pc:docMkLst>
        <pc:docMk/>
      </pc:docMkLst>
      <pc:sldChg chg="modSp">
        <pc:chgData name="Fredrik Sundberg" userId="S::fredrik.sundberg@haninge.se::0243679a-9c6b-4cd2-93bd-8ad30967d04b" providerId="AD" clId="Web-{8502AD63-5F7F-4080-B6CC-DA9D31D3D375}" dt="2021-10-25T14:21:06.362" v="8"/>
        <pc:sldMkLst>
          <pc:docMk/>
          <pc:sldMk cId="1195475131" sldId="1259"/>
        </pc:sldMkLst>
        <pc:graphicFrameChg chg="modGraphic">
          <ac:chgData name="Fredrik Sundberg" userId="S::fredrik.sundberg@haninge.se::0243679a-9c6b-4cd2-93bd-8ad30967d04b" providerId="AD" clId="Web-{8502AD63-5F7F-4080-B6CC-DA9D31D3D375}" dt="2021-10-25T14:21:06.362" v="8"/>
          <ac:graphicFrameMkLst>
            <pc:docMk/>
            <pc:sldMk cId="1195475131" sldId="1259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8502AD63-5F7F-4080-B6CC-DA9D31D3D375}" dt="2021-10-25T14:21:20.690" v="32"/>
        <pc:sldMkLst>
          <pc:docMk/>
          <pc:sldMk cId="221786838" sldId="1261"/>
        </pc:sldMkLst>
        <pc:graphicFrameChg chg="mod modGraphic">
          <ac:chgData name="Fredrik Sundberg" userId="S::fredrik.sundberg@haninge.se::0243679a-9c6b-4cd2-93bd-8ad30967d04b" providerId="AD" clId="Web-{8502AD63-5F7F-4080-B6CC-DA9D31D3D375}" dt="2021-10-25T14:21:20.690" v="32"/>
          <ac:graphicFrameMkLst>
            <pc:docMk/>
            <pc:sldMk cId="221786838" sldId="1261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8502AD63-5F7F-4080-B6CC-DA9D31D3D375}" dt="2021-10-25T14:22:58.521" v="35"/>
        <pc:sldMkLst>
          <pc:docMk/>
          <pc:sldMk cId="1996411814" sldId="1306"/>
        </pc:sldMkLst>
        <pc:graphicFrameChg chg="modGraphic">
          <ac:chgData name="Fredrik Sundberg" userId="S::fredrik.sundberg@haninge.se::0243679a-9c6b-4cd2-93bd-8ad30967d04b" providerId="AD" clId="Web-{8502AD63-5F7F-4080-B6CC-DA9D31D3D375}" dt="2021-10-25T14:22:58.521" v="35"/>
          <ac:graphicFrameMkLst>
            <pc:docMk/>
            <pc:sldMk cId="1996411814" sldId="1306"/>
            <ac:graphicFrameMk id="4" creationId="{6A71CC03-FD89-4B6A-AA17-8B5C3A95B725}"/>
          </ac:graphicFrameMkLst>
        </pc:graphicFrameChg>
      </pc:sldChg>
    </pc:docChg>
  </pc:docChgLst>
  <pc:docChgLst>
    <pc:chgData name="Lena Hall" userId="S::lena.a.hall@haninge.se::77f9f878-c664-42d1-a302-119bc8ec294b" providerId="AD" clId="Web-{42D0C770-91BA-42F6-9A55-8A76A2366971}"/>
    <pc:docChg chg="modSld">
      <pc:chgData name="Lena Hall" userId="S::lena.a.hall@haninge.se::77f9f878-c664-42d1-a302-119bc8ec294b" providerId="AD" clId="Web-{42D0C770-91BA-42F6-9A55-8A76A2366971}" dt="2021-10-14T14:05:06.657" v="10"/>
      <pc:docMkLst>
        <pc:docMk/>
      </pc:docMkLst>
      <pc:sldChg chg="modSp addCm">
        <pc:chgData name="Lena Hall" userId="S::lena.a.hall@haninge.se::77f9f878-c664-42d1-a302-119bc8ec294b" providerId="AD" clId="Web-{42D0C770-91BA-42F6-9A55-8A76A2366971}" dt="2021-10-14T14:05:06.657" v="10"/>
        <pc:sldMkLst>
          <pc:docMk/>
          <pc:sldMk cId="2362139613" sldId="1255"/>
        </pc:sldMkLst>
        <pc:spChg chg="mod">
          <ac:chgData name="Lena Hall" userId="S::lena.a.hall@haninge.se::77f9f878-c664-42d1-a302-119bc8ec294b" providerId="AD" clId="Web-{42D0C770-91BA-42F6-9A55-8A76A2366971}" dt="2021-10-14T13:59:57.766" v="9" actId="20577"/>
          <ac:spMkLst>
            <pc:docMk/>
            <pc:sldMk cId="2362139613" sldId="1255"/>
            <ac:spMk id="7" creationId="{F739232F-E1C8-4FA4-892C-F22FCAE349B8}"/>
          </ac:spMkLst>
        </pc:spChg>
      </pc:sldChg>
      <pc:sldChg chg="modSp">
        <pc:chgData name="Lena Hall" userId="S::lena.a.hall@haninge.se::77f9f878-c664-42d1-a302-119bc8ec294b" providerId="AD" clId="Web-{42D0C770-91BA-42F6-9A55-8A76A2366971}" dt="2021-10-14T13:50:10.283" v="0" actId="1076"/>
        <pc:sldMkLst>
          <pc:docMk/>
          <pc:sldMk cId="1535239896" sldId="1300"/>
        </pc:sldMkLst>
        <pc:graphicFrameChg chg="mod">
          <ac:chgData name="Lena Hall" userId="S::lena.a.hall@haninge.se::77f9f878-c664-42d1-a302-119bc8ec294b" providerId="AD" clId="Web-{42D0C770-91BA-42F6-9A55-8A76A2366971}" dt="2021-10-14T13:50:10.283" v="0" actId="1076"/>
          <ac:graphicFrameMkLst>
            <pc:docMk/>
            <pc:sldMk cId="1535239896" sldId="1300"/>
            <ac:graphicFrameMk id="8" creationId="{6A71CC03-FD89-4B6A-AA17-8B5C3A95B725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5A4381C6-0D2B-4D99-B3D2-3E05D538BDBA}"/>
    <pc:docChg chg="addSld modSld">
      <pc:chgData name="Fredrik Sundberg" userId="S::fredrik.sundberg@haninge.se::0243679a-9c6b-4cd2-93bd-8ad30967d04b" providerId="AD" clId="Web-{5A4381C6-0D2B-4D99-B3D2-3E05D538BDBA}" dt="2021-11-04T11:04:29.052" v="689"/>
      <pc:docMkLst>
        <pc:docMk/>
      </pc:docMkLst>
      <pc:sldChg chg="modSp">
        <pc:chgData name="Fredrik Sundberg" userId="S::fredrik.sundberg@haninge.se::0243679a-9c6b-4cd2-93bd-8ad30967d04b" providerId="AD" clId="Web-{5A4381C6-0D2B-4D99-B3D2-3E05D538BDBA}" dt="2021-11-04T11:00:22.937" v="375"/>
        <pc:sldMkLst>
          <pc:docMk/>
          <pc:sldMk cId="2271326636" sldId="1336"/>
        </pc:sldMkLst>
        <pc:graphicFrameChg chg="mod modGraphic">
          <ac:chgData name="Fredrik Sundberg" userId="S::fredrik.sundberg@haninge.se::0243679a-9c6b-4cd2-93bd-8ad30967d04b" providerId="AD" clId="Web-{5A4381C6-0D2B-4D99-B3D2-3E05D538BDBA}" dt="2021-11-04T11:00:22.937" v="375"/>
          <ac:graphicFrameMkLst>
            <pc:docMk/>
            <pc:sldMk cId="2271326636" sldId="1336"/>
            <ac:graphicFrameMk id="4" creationId="{6A71CC03-FD89-4B6A-AA17-8B5C3A95B725}"/>
          </ac:graphicFrameMkLst>
        </pc:graphicFrameChg>
      </pc:sldChg>
      <pc:sldChg chg="addSp delSp modSp add replId">
        <pc:chgData name="Fredrik Sundberg" userId="S::fredrik.sundberg@haninge.se::0243679a-9c6b-4cd2-93bd-8ad30967d04b" providerId="AD" clId="Web-{5A4381C6-0D2B-4D99-B3D2-3E05D538BDBA}" dt="2021-11-04T11:04:04.442" v="684"/>
        <pc:sldMkLst>
          <pc:docMk/>
          <pc:sldMk cId="1163112574" sldId="1365"/>
        </pc:sldMkLst>
        <pc:graphicFrameChg chg="add del mod">
          <ac:chgData name="Fredrik Sundberg" userId="S::fredrik.sundberg@haninge.se::0243679a-9c6b-4cd2-93bd-8ad30967d04b" providerId="AD" clId="Web-{5A4381C6-0D2B-4D99-B3D2-3E05D538BDBA}" dt="2021-11-04T10:57:36.652" v="14"/>
          <ac:graphicFrameMkLst>
            <pc:docMk/>
            <pc:sldMk cId="1163112574" sldId="1365"/>
            <ac:graphicFrameMk id="3" creationId="{B248EAC7-3452-4BAD-889B-6FF36205E0EA}"/>
          </ac:graphicFrameMkLst>
        </pc:graphicFrameChg>
        <pc:graphicFrameChg chg="mod modGraphic">
          <ac:chgData name="Fredrik Sundberg" userId="S::fredrik.sundberg@haninge.se::0243679a-9c6b-4cd2-93bd-8ad30967d04b" providerId="AD" clId="Web-{5A4381C6-0D2B-4D99-B3D2-3E05D538BDBA}" dt="2021-11-04T11:04:04.442" v="684"/>
          <ac:graphicFrameMkLst>
            <pc:docMk/>
            <pc:sldMk cId="1163112574" sldId="1365"/>
            <ac:graphicFrameMk id="4" creationId="{6A71CC03-FD89-4B6A-AA17-8B5C3A95B725}"/>
          </ac:graphicFrameMkLst>
        </pc:graphicFrameChg>
        <pc:graphicFrameChg chg="del">
          <ac:chgData name="Fredrik Sundberg" userId="S::fredrik.sundberg@haninge.se::0243679a-9c6b-4cd2-93bd-8ad30967d04b" providerId="AD" clId="Web-{5A4381C6-0D2B-4D99-B3D2-3E05D538BDBA}" dt="2021-11-04T10:59:10.216" v="208"/>
          <ac:graphicFrameMkLst>
            <pc:docMk/>
            <pc:sldMk cId="1163112574" sldId="1365"/>
            <ac:graphicFrameMk id="6" creationId="{AA655DAD-1E62-4562-ABC4-6C42C871A574}"/>
          </ac:graphicFrameMkLst>
        </pc:graphicFrameChg>
        <pc:graphicFrameChg chg="add del mod">
          <ac:chgData name="Fredrik Sundberg" userId="S::fredrik.sundberg@haninge.se::0243679a-9c6b-4cd2-93bd-8ad30967d04b" providerId="AD" clId="Web-{5A4381C6-0D2B-4D99-B3D2-3E05D538BDBA}" dt="2021-11-04T10:57:49.871" v="16"/>
          <ac:graphicFrameMkLst>
            <pc:docMk/>
            <pc:sldMk cId="1163112574" sldId="1365"/>
            <ac:graphicFrameMk id="8" creationId="{04FB2821-1215-4FD2-9C98-4FF29D10197D}"/>
          </ac:graphicFrameMkLst>
        </pc:graphicFrameChg>
      </pc:sldChg>
      <pc:sldChg chg="modSp add replId">
        <pc:chgData name="Fredrik Sundberg" userId="S::fredrik.sundberg@haninge.se::0243679a-9c6b-4cd2-93bd-8ad30967d04b" providerId="AD" clId="Web-{5A4381C6-0D2B-4D99-B3D2-3E05D538BDBA}" dt="2021-11-04T11:04:29.052" v="689"/>
        <pc:sldMkLst>
          <pc:docMk/>
          <pc:sldMk cId="3431355394" sldId="1366"/>
        </pc:sldMkLst>
        <pc:graphicFrameChg chg="mod modGraphic">
          <ac:chgData name="Fredrik Sundberg" userId="S::fredrik.sundberg@haninge.se::0243679a-9c6b-4cd2-93bd-8ad30967d04b" providerId="AD" clId="Web-{5A4381C6-0D2B-4D99-B3D2-3E05D538BDBA}" dt="2021-11-04T11:04:29.052" v="689"/>
          <ac:graphicFrameMkLst>
            <pc:docMk/>
            <pc:sldMk cId="3431355394" sldId="1366"/>
            <ac:graphicFrameMk id="4" creationId="{6A71CC03-FD89-4B6A-AA17-8B5C3A95B725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A66177AE-7E39-4132-846E-352BEF8A1054}"/>
    <pc:docChg chg="addSld delSld modSld sldOrd">
      <pc:chgData name="Fredrik Sundberg" userId="S::fredrik.sundberg@haninge.se::0243679a-9c6b-4cd2-93bd-8ad30967d04b" providerId="AD" clId="Web-{A66177AE-7E39-4132-846E-352BEF8A1054}" dt="2021-10-25T11:01:08.959" v="1552"/>
      <pc:docMkLst>
        <pc:docMk/>
      </pc:docMkLst>
      <pc:sldChg chg="modSp">
        <pc:chgData name="Fredrik Sundberg" userId="S::fredrik.sundberg@haninge.se::0243679a-9c6b-4cd2-93bd-8ad30967d04b" providerId="AD" clId="Web-{A66177AE-7E39-4132-846E-352BEF8A1054}" dt="2021-10-25T11:01:08.959" v="1552"/>
        <pc:sldMkLst>
          <pc:docMk/>
          <pc:sldMk cId="1195475131" sldId="1259"/>
        </pc:sldMkLst>
        <pc:graphicFrameChg chg="mod modGraphic">
          <ac:chgData name="Fredrik Sundberg" userId="S::fredrik.sundberg@haninge.se::0243679a-9c6b-4cd2-93bd-8ad30967d04b" providerId="AD" clId="Web-{A66177AE-7E39-4132-846E-352BEF8A1054}" dt="2021-10-25T11:01:08.959" v="1552"/>
          <ac:graphicFrameMkLst>
            <pc:docMk/>
            <pc:sldMk cId="1195475131" sldId="1259"/>
            <ac:graphicFrameMk id="4" creationId="{6A71CC03-FD89-4B6A-AA17-8B5C3A95B725}"/>
          </ac:graphicFrameMkLst>
        </pc:graphicFrameChg>
      </pc:sldChg>
      <pc:sldChg chg="modSp ord">
        <pc:chgData name="Fredrik Sundberg" userId="S::fredrik.sundberg@haninge.se::0243679a-9c6b-4cd2-93bd-8ad30967d04b" providerId="AD" clId="Web-{A66177AE-7E39-4132-846E-352BEF8A1054}" dt="2021-10-25T10:06:28.636" v="1039"/>
        <pc:sldMkLst>
          <pc:docMk/>
          <pc:sldMk cId="221786838" sldId="1261"/>
        </pc:sldMkLst>
        <pc:graphicFrameChg chg="mod modGraphic">
          <ac:chgData name="Fredrik Sundberg" userId="S::fredrik.sundberg@haninge.se::0243679a-9c6b-4cd2-93bd-8ad30967d04b" providerId="AD" clId="Web-{A66177AE-7E39-4132-846E-352BEF8A1054}" dt="2021-10-25T10:05:20.260" v="1033"/>
          <ac:graphicFrameMkLst>
            <pc:docMk/>
            <pc:sldMk cId="221786838" sldId="1261"/>
            <ac:graphicFrameMk id="4" creationId="{6A71CC03-FD89-4B6A-AA17-8B5C3A95B725}"/>
          </ac:graphicFrameMkLst>
        </pc:graphicFrameChg>
      </pc:sldChg>
      <pc:sldChg chg="addSp modSp">
        <pc:chgData name="Fredrik Sundberg" userId="S::fredrik.sundberg@haninge.se::0243679a-9c6b-4cd2-93bd-8ad30967d04b" providerId="AD" clId="Web-{A66177AE-7E39-4132-846E-352BEF8A1054}" dt="2021-10-25T08:42:05.019" v="433"/>
        <pc:sldMkLst>
          <pc:docMk/>
          <pc:sldMk cId="682839077" sldId="1296"/>
        </pc:sldMkLst>
        <pc:graphicFrameChg chg="mod modGraphic">
          <ac:chgData name="Fredrik Sundberg" userId="S::fredrik.sundberg@haninge.se::0243679a-9c6b-4cd2-93bd-8ad30967d04b" providerId="AD" clId="Web-{A66177AE-7E39-4132-846E-352BEF8A1054}" dt="2021-10-25T08:42:05.019" v="433"/>
          <ac:graphicFrameMkLst>
            <pc:docMk/>
            <pc:sldMk cId="682839077" sldId="1296"/>
            <ac:graphicFrameMk id="10" creationId="{AA655DAD-1E62-4562-ABC4-6C42C871A574}"/>
          </ac:graphicFrameMkLst>
        </pc:graphicFrameChg>
        <pc:picChg chg="add mod">
          <ac:chgData name="Fredrik Sundberg" userId="S::fredrik.sundberg@haninge.se::0243679a-9c6b-4cd2-93bd-8ad30967d04b" providerId="AD" clId="Web-{A66177AE-7E39-4132-846E-352BEF8A1054}" dt="2021-10-25T08:37:05.031" v="373" actId="1076"/>
          <ac:picMkLst>
            <pc:docMk/>
            <pc:sldMk cId="682839077" sldId="1296"/>
            <ac:picMk id="3" creationId="{5AE6CEE6-7DAF-4BC9-8083-89457A762664}"/>
          </ac:picMkLst>
        </pc:picChg>
      </pc:sldChg>
      <pc:sldChg chg="addSp delSp modSp">
        <pc:chgData name="Fredrik Sundberg" userId="S::fredrik.sundberg@haninge.se::0243679a-9c6b-4cd2-93bd-8ad30967d04b" providerId="AD" clId="Web-{A66177AE-7E39-4132-846E-352BEF8A1054}" dt="2021-10-25T09:38:30.422" v="540"/>
        <pc:sldMkLst>
          <pc:docMk/>
          <pc:sldMk cId="2849655887" sldId="1299"/>
        </pc:sldMkLst>
        <pc:graphicFrameChg chg="del mod modGraphic">
          <ac:chgData name="Fredrik Sundberg" userId="S::fredrik.sundberg@haninge.se::0243679a-9c6b-4cd2-93bd-8ad30967d04b" providerId="AD" clId="Web-{A66177AE-7E39-4132-846E-352BEF8A1054}" dt="2021-10-25T09:36:07.560" v="455"/>
          <ac:graphicFrameMkLst>
            <pc:docMk/>
            <pc:sldMk cId="2849655887" sldId="1299"/>
            <ac:graphicFrameMk id="5" creationId="{AA655DAD-1E62-4562-ABC4-6C42C871A574}"/>
          </ac:graphicFrameMkLst>
        </pc:graphicFrameChg>
        <pc:graphicFrameChg chg="add mod modGraphic">
          <ac:chgData name="Fredrik Sundberg" userId="S::fredrik.sundberg@haninge.se::0243679a-9c6b-4cd2-93bd-8ad30967d04b" providerId="AD" clId="Web-{A66177AE-7E39-4132-846E-352BEF8A1054}" dt="2021-10-25T09:37:41.624" v="531" actId="1076"/>
          <ac:graphicFrameMkLst>
            <pc:docMk/>
            <pc:sldMk cId="2849655887" sldId="1299"/>
            <ac:graphicFrameMk id="9" creationId="{3E39A6C4-F3C4-4917-B9FF-0918BF52FD84}"/>
          </ac:graphicFrameMkLst>
        </pc:graphicFrameChg>
        <pc:picChg chg="del">
          <ac:chgData name="Fredrik Sundberg" userId="S::fredrik.sundberg@haninge.se::0243679a-9c6b-4cd2-93bd-8ad30967d04b" providerId="AD" clId="Web-{A66177AE-7E39-4132-846E-352BEF8A1054}" dt="2021-10-25T09:34:18.808" v="434"/>
          <ac:picMkLst>
            <pc:docMk/>
            <pc:sldMk cId="2849655887" sldId="1299"/>
            <ac:picMk id="3" creationId="{4DACF1EE-1135-4154-BBA0-46CE1DC4F235}"/>
          </ac:picMkLst>
        </pc:picChg>
        <pc:picChg chg="add del mod ord">
          <ac:chgData name="Fredrik Sundberg" userId="S::fredrik.sundberg@haninge.se::0243679a-9c6b-4cd2-93bd-8ad30967d04b" providerId="AD" clId="Web-{A66177AE-7E39-4132-846E-352BEF8A1054}" dt="2021-10-25T09:37:56.906" v="532"/>
          <ac:picMkLst>
            <pc:docMk/>
            <pc:sldMk cId="2849655887" sldId="1299"/>
            <ac:picMk id="4" creationId="{BA8797A7-50D8-4CD8-9403-519629680BE8}"/>
          </ac:picMkLst>
        </pc:picChg>
        <pc:picChg chg="del">
          <ac:chgData name="Fredrik Sundberg" userId="S::fredrik.sundberg@haninge.se::0243679a-9c6b-4cd2-93bd-8ad30967d04b" providerId="AD" clId="Web-{A66177AE-7E39-4132-846E-352BEF8A1054}" dt="2021-10-25T09:34:20.215" v="435"/>
          <ac:picMkLst>
            <pc:docMk/>
            <pc:sldMk cId="2849655887" sldId="1299"/>
            <ac:picMk id="6" creationId="{E38EE877-3482-476D-8F73-A9D7F97E7A39}"/>
          </ac:picMkLst>
        </pc:picChg>
        <pc:picChg chg="add del mod">
          <ac:chgData name="Fredrik Sundberg" userId="S::fredrik.sundberg@haninge.se::0243679a-9c6b-4cd2-93bd-8ad30967d04b" providerId="AD" clId="Web-{A66177AE-7E39-4132-846E-352BEF8A1054}" dt="2021-10-25T09:38:30.422" v="540"/>
          <ac:picMkLst>
            <pc:docMk/>
            <pc:sldMk cId="2849655887" sldId="1299"/>
            <ac:picMk id="10" creationId="{B8BD62E3-427E-4BB1-A10A-7D41602220B2}"/>
          </ac:picMkLst>
        </pc:picChg>
      </pc:sldChg>
      <pc:sldChg chg="modSp ord">
        <pc:chgData name="Fredrik Sundberg" userId="S::fredrik.sundberg@haninge.se::0243679a-9c6b-4cd2-93bd-8ad30967d04b" providerId="AD" clId="Web-{A66177AE-7E39-4132-846E-352BEF8A1054}" dt="2021-10-25T11:00:35.488" v="1489"/>
        <pc:sldMkLst>
          <pc:docMk/>
          <pc:sldMk cId="1996411814" sldId="1306"/>
        </pc:sldMkLst>
        <pc:graphicFrameChg chg="mod modGraphic">
          <ac:chgData name="Fredrik Sundberg" userId="S::fredrik.sundberg@haninge.se::0243679a-9c6b-4cd2-93bd-8ad30967d04b" providerId="AD" clId="Web-{A66177AE-7E39-4132-846E-352BEF8A1054}" dt="2021-10-25T11:00:35.488" v="1489"/>
          <ac:graphicFrameMkLst>
            <pc:docMk/>
            <pc:sldMk cId="1996411814" sldId="1306"/>
            <ac:graphicFrameMk id="4" creationId="{6A71CC03-FD89-4B6A-AA17-8B5C3A95B725}"/>
          </ac:graphicFrameMkLst>
        </pc:graphicFrameChg>
      </pc:sldChg>
      <pc:sldChg chg="addSp delSp modSp">
        <pc:chgData name="Fredrik Sundberg" userId="S::fredrik.sundberg@haninge.se::0243679a-9c6b-4cd2-93bd-8ad30967d04b" providerId="AD" clId="Web-{A66177AE-7E39-4132-846E-352BEF8A1054}" dt="2021-10-25T10:10:23.921" v="1139"/>
        <pc:sldMkLst>
          <pc:docMk/>
          <pc:sldMk cId="2813224097" sldId="1307"/>
        </pc:sldMkLst>
        <pc:graphicFrameChg chg="mod modGraphic">
          <ac:chgData name="Fredrik Sundberg" userId="S::fredrik.sundberg@haninge.se::0243679a-9c6b-4cd2-93bd-8ad30967d04b" providerId="AD" clId="Web-{A66177AE-7E39-4132-846E-352BEF8A1054}" dt="2021-10-25T10:10:23.921" v="1139"/>
          <ac:graphicFrameMkLst>
            <pc:docMk/>
            <pc:sldMk cId="2813224097" sldId="1307"/>
            <ac:graphicFrameMk id="6" creationId="{AA655DAD-1E62-4562-ABC4-6C42C871A574}"/>
          </ac:graphicFrameMkLst>
        </pc:graphicFrameChg>
        <pc:picChg chg="add mod ord modCrop">
          <ac:chgData name="Fredrik Sundberg" userId="S::fredrik.sundberg@haninge.se::0243679a-9c6b-4cd2-93bd-8ad30967d04b" providerId="AD" clId="Web-{A66177AE-7E39-4132-846E-352BEF8A1054}" dt="2021-10-25T10:10:21.234" v="1138" actId="1076"/>
          <ac:picMkLst>
            <pc:docMk/>
            <pc:sldMk cId="2813224097" sldId="1307"/>
            <ac:picMk id="3" creationId="{5F601066-FC4A-4C7C-8776-44E6B6904705}"/>
          </ac:picMkLst>
        </pc:picChg>
        <pc:picChg chg="del">
          <ac:chgData name="Fredrik Sundberg" userId="S::fredrik.sundberg@haninge.se::0243679a-9c6b-4cd2-93bd-8ad30967d04b" providerId="AD" clId="Web-{A66177AE-7E39-4132-846E-352BEF8A1054}" dt="2021-10-25T10:08:56.654" v="1125"/>
          <ac:picMkLst>
            <pc:docMk/>
            <pc:sldMk cId="2813224097" sldId="1307"/>
            <ac:picMk id="4" creationId="{D4AA3AFD-37D0-4307-8DE5-D470871CFE9A}"/>
          </ac:picMkLst>
        </pc:picChg>
        <pc:picChg chg="del">
          <ac:chgData name="Fredrik Sundberg" userId="S::fredrik.sundberg@haninge.se::0243679a-9c6b-4cd2-93bd-8ad30967d04b" providerId="AD" clId="Web-{A66177AE-7E39-4132-846E-352BEF8A1054}" dt="2021-10-25T10:08:57.686" v="1126"/>
          <ac:picMkLst>
            <pc:docMk/>
            <pc:sldMk cId="2813224097" sldId="1307"/>
            <ac:picMk id="8" creationId="{6084E711-DFD3-4C53-A1DA-566644B6B016}"/>
          </ac:picMkLst>
        </pc:picChg>
      </pc:sldChg>
      <pc:sldChg chg="addSp delSp modSp">
        <pc:chgData name="Fredrik Sundberg" userId="S::fredrik.sundberg@haninge.se::0243679a-9c6b-4cd2-93bd-8ad30967d04b" providerId="AD" clId="Web-{A66177AE-7E39-4132-846E-352BEF8A1054}" dt="2021-10-25T10:14:13.331" v="1166" actId="20577"/>
        <pc:sldMkLst>
          <pc:docMk/>
          <pc:sldMk cId="1850320521" sldId="1308"/>
        </pc:sldMkLst>
        <pc:spChg chg="mod">
          <ac:chgData name="Fredrik Sundberg" userId="S::fredrik.sundberg@haninge.se::0243679a-9c6b-4cd2-93bd-8ad30967d04b" providerId="AD" clId="Web-{A66177AE-7E39-4132-846E-352BEF8A1054}" dt="2021-10-25T10:14:13.331" v="1166" actId="20577"/>
          <ac:spMkLst>
            <pc:docMk/>
            <pc:sldMk cId="1850320521" sldId="1308"/>
            <ac:spMk id="7" creationId="{2B075322-8626-B64F-8566-90019A9B4541}"/>
          </ac:spMkLst>
        </pc:spChg>
        <pc:picChg chg="add del mod">
          <ac:chgData name="Fredrik Sundberg" userId="S::fredrik.sundberg@haninge.se::0243679a-9c6b-4cd2-93bd-8ad30967d04b" providerId="AD" clId="Web-{A66177AE-7E39-4132-846E-352BEF8A1054}" dt="2021-10-25T10:12:30.798" v="1150"/>
          <ac:picMkLst>
            <pc:docMk/>
            <pc:sldMk cId="1850320521" sldId="1308"/>
            <ac:picMk id="3" creationId="{0232A567-3620-42F8-BBEA-468441F3801C}"/>
          </ac:picMkLst>
        </pc:picChg>
        <pc:picChg chg="del">
          <ac:chgData name="Fredrik Sundberg" userId="S::fredrik.sundberg@haninge.se::0243679a-9c6b-4cd2-93bd-8ad30967d04b" providerId="AD" clId="Web-{A66177AE-7E39-4132-846E-352BEF8A1054}" dt="2021-10-25T10:10:38.640" v="1140"/>
          <ac:picMkLst>
            <pc:docMk/>
            <pc:sldMk cId="1850320521" sldId="1308"/>
            <ac:picMk id="4" creationId="{860232ED-BC36-4289-B158-79E181BAEB3D}"/>
          </ac:picMkLst>
        </pc:picChg>
        <pc:picChg chg="add mod modCrop">
          <ac:chgData name="Fredrik Sundberg" userId="S::fredrik.sundberg@haninge.se::0243679a-9c6b-4cd2-93bd-8ad30967d04b" providerId="AD" clId="Web-{A66177AE-7E39-4132-846E-352BEF8A1054}" dt="2021-10-25T10:14:01.112" v="1161" actId="1076"/>
          <ac:picMkLst>
            <pc:docMk/>
            <pc:sldMk cId="1850320521" sldId="1308"/>
            <ac:picMk id="5" creationId="{731392E8-7CFE-4A29-B6C8-FDA40D1DB3EE}"/>
          </ac:picMkLst>
        </pc:picChg>
        <pc:picChg chg="del">
          <ac:chgData name="Fredrik Sundberg" userId="S::fredrik.sundberg@haninge.se::0243679a-9c6b-4cd2-93bd-8ad30967d04b" providerId="AD" clId="Web-{A66177AE-7E39-4132-846E-352BEF8A1054}" dt="2021-10-25T10:10:45.703" v="1141"/>
          <ac:picMkLst>
            <pc:docMk/>
            <pc:sldMk cId="1850320521" sldId="1308"/>
            <ac:picMk id="6" creationId="{6084E711-DFD3-4C53-A1DA-566644B6B016}"/>
          </ac:picMkLst>
        </pc:picChg>
      </pc:sldChg>
      <pc:sldChg chg="addSp delSp modSp">
        <pc:chgData name="Fredrik Sundberg" userId="S::fredrik.sundberg@haninge.se::0243679a-9c6b-4cd2-93bd-8ad30967d04b" providerId="AD" clId="Web-{A66177AE-7E39-4132-846E-352BEF8A1054}" dt="2021-10-25T10:22:43.027" v="1474" actId="14100"/>
        <pc:sldMkLst>
          <pc:docMk/>
          <pc:sldMk cId="2210661911" sldId="1344"/>
        </pc:sldMkLst>
        <pc:spChg chg="mod">
          <ac:chgData name="Fredrik Sundberg" userId="S::fredrik.sundberg@haninge.se::0243679a-9c6b-4cd2-93bd-8ad30967d04b" providerId="AD" clId="Web-{A66177AE-7E39-4132-846E-352BEF8A1054}" dt="2021-10-25T10:22:43.027" v="1474" actId="14100"/>
          <ac:spMkLst>
            <pc:docMk/>
            <pc:sldMk cId="2210661911" sldId="1344"/>
            <ac:spMk id="10" creationId="{7F0E3474-AFEA-4377-A4A1-ECD28FAC6EC9}"/>
          </ac:spMkLst>
        </pc:spChg>
        <pc:picChg chg="del">
          <ac:chgData name="Fredrik Sundberg" userId="S::fredrik.sundberg@haninge.se::0243679a-9c6b-4cd2-93bd-8ad30967d04b" providerId="AD" clId="Web-{A66177AE-7E39-4132-846E-352BEF8A1054}" dt="2021-10-25T10:19:51.040" v="1463"/>
          <ac:picMkLst>
            <pc:docMk/>
            <pc:sldMk cId="2210661911" sldId="1344"/>
            <ac:picMk id="3" creationId="{70C35D2B-7EE2-4B67-AD8F-6777C99AE62F}"/>
          </ac:picMkLst>
        </pc:picChg>
        <pc:picChg chg="add mod modCrop">
          <ac:chgData name="Fredrik Sundberg" userId="S::fredrik.sundberg@haninge.se::0243679a-9c6b-4cd2-93bd-8ad30967d04b" providerId="AD" clId="Web-{A66177AE-7E39-4132-846E-352BEF8A1054}" dt="2021-10-25T10:22:36.230" v="1473" actId="14100"/>
          <ac:picMkLst>
            <pc:docMk/>
            <pc:sldMk cId="2210661911" sldId="1344"/>
            <ac:picMk id="4" creationId="{4672CDEA-1716-4653-9406-7A6242EAE2CE}"/>
          </ac:picMkLst>
        </pc:picChg>
      </pc:sldChg>
      <pc:sldChg chg="del">
        <pc:chgData name="Fredrik Sundberg" userId="S::fredrik.sundberg@haninge.se::0243679a-9c6b-4cd2-93bd-8ad30967d04b" providerId="AD" clId="Web-{A66177AE-7E39-4132-846E-352BEF8A1054}" dt="2021-10-25T08:19:15.023" v="0"/>
        <pc:sldMkLst>
          <pc:docMk/>
          <pc:sldMk cId="1067002496" sldId="1351"/>
        </pc:sldMkLst>
      </pc:sldChg>
      <pc:sldChg chg="addSp delSp modSp">
        <pc:chgData name="Fredrik Sundberg" userId="S::fredrik.sundberg@haninge.se::0243679a-9c6b-4cd2-93bd-8ad30967d04b" providerId="AD" clId="Web-{A66177AE-7E39-4132-846E-352BEF8A1054}" dt="2021-10-25T08:24:14.496" v="191"/>
        <pc:sldMkLst>
          <pc:docMk/>
          <pc:sldMk cId="2568126479" sldId="1352"/>
        </pc:sldMkLst>
        <pc:spChg chg="add del mod">
          <ac:chgData name="Fredrik Sundberg" userId="S::fredrik.sundberg@haninge.se::0243679a-9c6b-4cd2-93bd-8ad30967d04b" providerId="AD" clId="Web-{A66177AE-7E39-4132-846E-352BEF8A1054}" dt="2021-10-25T08:20:00.605" v="45" actId="20577"/>
          <ac:spMkLst>
            <pc:docMk/>
            <pc:sldMk cId="2568126479" sldId="1352"/>
            <ac:spMk id="7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A66177AE-7E39-4132-846E-352BEF8A1054}" dt="2021-10-25T08:24:14.496" v="191"/>
          <ac:graphicFrameMkLst>
            <pc:docMk/>
            <pc:sldMk cId="2568126479" sldId="1352"/>
            <ac:graphicFrameMk id="4" creationId="{6A71CC03-FD89-4B6A-AA17-8B5C3A95B725}"/>
          </ac:graphicFrameMkLst>
        </pc:graphicFrameChg>
      </pc:sldChg>
      <pc:sldChg chg="new">
        <pc:chgData name="Fredrik Sundberg" userId="S::fredrik.sundberg@haninge.se::0243679a-9c6b-4cd2-93bd-8ad30967d04b" providerId="AD" clId="Web-{A66177AE-7E39-4132-846E-352BEF8A1054}" dt="2021-10-25T08:22:29.599" v="115"/>
        <pc:sldMkLst>
          <pc:docMk/>
          <pc:sldMk cId="1762500861" sldId="1356"/>
        </pc:sldMkLst>
      </pc:sldChg>
      <pc:sldChg chg="modSp add ord replId">
        <pc:chgData name="Fredrik Sundberg" userId="S::fredrik.sundberg@haninge.se::0243679a-9c6b-4cd2-93bd-8ad30967d04b" providerId="AD" clId="Web-{A66177AE-7E39-4132-846E-352BEF8A1054}" dt="2021-10-25T11:00:24.113" v="1476"/>
        <pc:sldMkLst>
          <pc:docMk/>
          <pc:sldMk cId="328293107" sldId="1357"/>
        </pc:sldMkLst>
        <pc:graphicFrameChg chg="mod modGraphic">
          <ac:chgData name="Fredrik Sundberg" userId="S::fredrik.sundberg@haninge.se::0243679a-9c6b-4cd2-93bd-8ad30967d04b" providerId="AD" clId="Web-{A66177AE-7E39-4132-846E-352BEF8A1054}" dt="2021-10-25T10:06:12.105" v="1038"/>
          <ac:graphicFrameMkLst>
            <pc:docMk/>
            <pc:sldMk cId="328293107" sldId="1357"/>
            <ac:graphicFrameMk id="4" creationId="{6A71CC03-FD89-4B6A-AA17-8B5C3A95B725}"/>
          </ac:graphicFrameMkLst>
        </pc:graphicFrameChg>
      </pc:sldChg>
      <pc:sldChg chg="add del replId">
        <pc:chgData name="Fredrik Sundberg" userId="S::fredrik.sundberg@haninge.se::0243679a-9c6b-4cd2-93bd-8ad30967d04b" providerId="AD" clId="Web-{A66177AE-7E39-4132-846E-352BEF8A1054}" dt="2021-10-25T09:49:27.385" v="542"/>
        <pc:sldMkLst>
          <pc:docMk/>
          <pc:sldMk cId="1905307430" sldId="1357"/>
        </pc:sldMkLst>
      </pc:sldChg>
    </pc:docChg>
  </pc:docChgLst>
  <pc:docChgLst>
    <pc:chgData name="Anna Härlin" userId="S::anna.harlin@haninge.se::e13ce2a0-3c88-4584-bf60-76ab93d73d3f" providerId="AD" clId="Web-{7A24CBD9-AFA2-424B-842D-A3D0AFA59F7A}"/>
    <pc:docChg chg="modSld sldOrd">
      <pc:chgData name="Anna Härlin" userId="S::anna.harlin@haninge.se::e13ce2a0-3c88-4584-bf60-76ab93d73d3f" providerId="AD" clId="Web-{7A24CBD9-AFA2-424B-842D-A3D0AFA59F7A}" dt="2021-09-30T20:58:09.822" v="809"/>
      <pc:docMkLst>
        <pc:docMk/>
      </pc:docMkLst>
      <pc:sldChg chg="addSp delSp modSp ord">
        <pc:chgData name="Anna Härlin" userId="S::anna.harlin@haninge.se::e13ce2a0-3c88-4584-bf60-76ab93d73d3f" providerId="AD" clId="Web-{7A24CBD9-AFA2-424B-842D-A3D0AFA59F7A}" dt="2021-09-30T20:45:08.664" v="343" actId="1076"/>
        <pc:sldMkLst>
          <pc:docMk/>
          <pc:sldMk cId="2362139613" sldId="1255"/>
        </pc:sldMkLst>
        <pc:spChg chg="add del mod">
          <ac:chgData name="Anna Härlin" userId="S::anna.harlin@haninge.se::e13ce2a0-3c88-4584-bf60-76ab93d73d3f" providerId="AD" clId="Web-{7A24CBD9-AFA2-424B-842D-A3D0AFA59F7A}" dt="2021-09-30T20:37:52.452" v="147"/>
          <ac:spMkLst>
            <pc:docMk/>
            <pc:sldMk cId="2362139613" sldId="1255"/>
            <ac:spMk id="3" creationId="{33997585-54EA-4E49-8E26-EF10CC23DBF8}"/>
          </ac:spMkLst>
        </pc:spChg>
        <pc:spChg chg="add mod">
          <ac:chgData name="Anna Härlin" userId="S::anna.harlin@haninge.se::e13ce2a0-3c88-4584-bf60-76ab93d73d3f" providerId="AD" clId="Web-{7A24CBD9-AFA2-424B-842D-A3D0AFA59F7A}" dt="2021-09-30T20:44:58.383" v="342" actId="14100"/>
          <ac:spMkLst>
            <pc:docMk/>
            <pc:sldMk cId="2362139613" sldId="1255"/>
            <ac:spMk id="6" creationId="{A3A6FF6B-5706-481F-AE44-95167BEB1350}"/>
          </ac:spMkLst>
        </pc:spChg>
        <pc:spChg chg="add mod">
          <ac:chgData name="Anna Härlin" userId="S::anna.harlin@haninge.se::e13ce2a0-3c88-4584-bf60-76ab93d73d3f" providerId="AD" clId="Web-{7A24CBD9-AFA2-424B-842D-A3D0AFA59F7A}" dt="2021-09-30T20:43:59.882" v="324" actId="14100"/>
          <ac:spMkLst>
            <pc:docMk/>
            <pc:sldMk cId="2362139613" sldId="1255"/>
            <ac:spMk id="7" creationId="{F739232F-E1C8-4FA4-892C-F22FCAE349B8}"/>
          </ac:spMkLst>
        </pc:spChg>
        <pc:picChg chg="mod">
          <ac:chgData name="Anna Härlin" userId="S::anna.harlin@haninge.se::e13ce2a0-3c88-4584-bf60-76ab93d73d3f" providerId="AD" clId="Web-{7A24CBD9-AFA2-424B-842D-A3D0AFA59F7A}" dt="2021-09-30T20:45:08.664" v="343" actId="1076"/>
          <ac:picMkLst>
            <pc:docMk/>
            <pc:sldMk cId="2362139613" sldId="1255"/>
            <ac:picMk id="2" creationId="{00000000-0000-0000-0000-000000000000}"/>
          </ac:picMkLst>
        </pc:picChg>
        <pc:picChg chg="mod">
          <ac:chgData name="Anna Härlin" userId="S::anna.harlin@haninge.se::e13ce2a0-3c88-4584-bf60-76ab93d73d3f" providerId="AD" clId="Web-{7A24CBD9-AFA2-424B-842D-A3D0AFA59F7A}" dt="2021-09-30T20:36:45.747" v="143" actId="1076"/>
          <ac:picMkLst>
            <pc:docMk/>
            <pc:sldMk cId="2362139613" sldId="1255"/>
            <ac:picMk id="4" creationId="{00000000-0000-0000-0000-000000000000}"/>
          </ac:picMkLst>
        </pc:picChg>
      </pc:sldChg>
      <pc:sldChg chg="addSp modSp">
        <pc:chgData name="Anna Härlin" userId="S::anna.harlin@haninge.se::e13ce2a0-3c88-4584-bf60-76ab93d73d3f" providerId="AD" clId="Web-{7A24CBD9-AFA2-424B-842D-A3D0AFA59F7A}" dt="2021-09-30T20:47:09.917" v="365" actId="1076"/>
        <pc:sldMkLst>
          <pc:docMk/>
          <pc:sldMk cId="2953516371" sldId="1292"/>
        </pc:sldMkLst>
        <pc:spChg chg="add mod">
          <ac:chgData name="Anna Härlin" userId="S::anna.harlin@haninge.se::e13ce2a0-3c88-4584-bf60-76ab93d73d3f" providerId="AD" clId="Web-{7A24CBD9-AFA2-424B-842D-A3D0AFA59F7A}" dt="2021-09-30T20:47:09.917" v="365" actId="1076"/>
          <ac:spMkLst>
            <pc:docMk/>
            <pc:sldMk cId="2953516371" sldId="1292"/>
            <ac:spMk id="3" creationId="{506C41B2-3298-4630-B321-E5F3CC6D0E0F}"/>
          </ac:spMkLst>
        </pc:spChg>
        <pc:spChg chg="mod">
          <ac:chgData name="Anna Härlin" userId="S::anna.harlin@haninge.se::e13ce2a0-3c88-4584-bf60-76ab93d73d3f" providerId="AD" clId="Web-{7A24CBD9-AFA2-424B-842D-A3D0AFA59F7A}" dt="2021-09-30T20:46:37.604" v="348" actId="20577"/>
          <ac:spMkLst>
            <pc:docMk/>
            <pc:sldMk cId="2953516371" sldId="1292"/>
            <ac:spMk id="7" creationId="{2B075322-8626-B64F-8566-90019A9B4541}"/>
          </ac:spMkLst>
        </pc:spChg>
      </pc:sldChg>
      <pc:sldChg chg="addSp delSp modSp">
        <pc:chgData name="Anna Härlin" userId="S::anna.harlin@haninge.se::e13ce2a0-3c88-4584-bf60-76ab93d73d3f" providerId="AD" clId="Web-{7A24CBD9-AFA2-424B-842D-A3D0AFA59F7A}" dt="2021-09-30T20:53:33.832" v="392" actId="1076"/>
        <pc:sldMkLst>
          <pc:docMk/>
          <pc:sldMk cId="3399253846" sldId="1295"/>
        </pc:sldMkLst>
        <pc:spChg chg="add del mod">
          <ac:chgData name="Anna Härlin" userId="S::anna.harlin@haninge.se::e13ce2a0-3c88-4584-bf60-76ab93d73d3f" providerId="AD" clId="Web-{7A24CBD9-AFA2-424B-842D-A3D0AFA59F7A}" dt="2021-09-30T20:49:29.155" v="367"/>
          <ac:spMkLst>
            <pc:docMk/>
            <pc:sldMk cId="3399253846" sldId="1295"/>
            <ac:spMk id="4" creationId="{E5B86A49-A751-41A0-9FC7-FADFB2EBB2C5}"/>
          </ac:spMkLst>
        </pc:spChg>
        <pc:spChg chg="add mod">
          <ac:chgData name="Anna Härlin" userId="S::anna.harlin@haninge.se::e13ce2a0-3c88-4584-bf60-76ab93d73d3f" providerId="AD" clId="Web-{7A24CBD9-AFA2-424B-842D-A3D0AFA59F7A}" dt="2021-09-30T20:53:33.832" v="392" actId="1076"/>
          <ac:spMkLst>
            <pc:docMk/>
            <pc:sldMk cId="3399253846" sldId="1295"/>
            <ac:spMk id="5" creationId="{46AA2C82-EB62-4C03-84BC-6AD4935F0AAE}"/>
          </ac:spMkLst>
        </pc:spChg>
        <pc:spChg chg="mod">
          <ac:chgData name="Anna Härlin" userId="S::anna.harlin@haninge.se::e13ce2a0-3c88-4584-bf60-76ab93d73d3f" providerId="AD" clId="Web-{7A24CBD9-AFA2-424B-842D-A3D0AFA59F7A}" dt="2021-09-30T20:29:03.487" v="29" actId="20577"/>
          <ac:spMkLst>
            <pc:docMk/>
            <pc:sldMk cId="3399253846" sldId="1295"/>
            <ac:spMk id="7" creationId="{2B075322-8626-B64F-8566-90019A9B4541}"/>
          </ac:spMkLst>
        </pc:spChg>
        <pc:spChg chg="add mod">
          <ac:chgData name="Anna Härlin" userId="S::anna.harlin@haninge.se::e13ce2a0-3c88-4584-bf60-76ab93d73d3f" providerId="AD" clId="Web-{7A24CBD9-AFA2-424B-842D-A3D0AFA59F7A}" dt="2021-09-30T20:52:39.768" v="388" actId="1076"/>
          <ac:spMkLst>
            <pc:docMk/>
            <pc:sldMk cId="3399253846" sldId="1295"/>
            <ac:spMk id="8" creationId="{8C350FD9-EEBC-4144-956B-A7D421959D5A}"/>
          </ac:spMkLst>
        </pc:spChg>
        <pc:spChg chg="add mod">
          <ac:chgData name="Anna Härlin" userId="S::anna.harlin@haninge.se::e13ce2a0-3c88-4584-bf60-76ab93d73d3f" providerId="AD" clId="Web-{7A24CBD9-AFA2-424B-842D-A3D0AFA59F7A}" dt="2021-09-30T20:53:26.879" v="391" actId="20577"/>
          <ac:spMkLst>
            <pc:docMk/>
            <pc:sldMk cId="3399253846" sldId="1295"/>
            <ac:spMk id="9" creationId="{8E02F2CF-9643-4058-89E7-323CC3C218BE}"/>
          </ac:spMkLst>
        </pc:spChg>
        <pc:picChg chg="del">
          <ac:chgData name="Anna Härlin" userId="S::anna.harlin@haninge.se::e13ce2a0-3c88-4584-bf60-76ab93d73d3f" providerId="AD" clId="Web-{7A24CBD9-AFA2-424B-842D-A3D0AFA59F7A}" dt="2021-09-30T20:48:13.543" v="366"/>
          <ac:picMkLst>
            <pc:docMk/>
            <pc:sldMk cId="3399253846" sldId="1295"/>
            <ac:picMk id="14" creationId="{2B42AEEA-0309-ED41-A445-D0B1277B612C}"/>
          </ac:picMkLst>
        </pc:picChg>
      </pc:sldChg>
      <pc:sldChg chg="modSp">
        <pc:chgData name="Anna Härlin" userId="S::anna.harlin@haninge.se::e13ce2a0-3c88-4584-bf60-76ab93d73d3f" providerId="AD" clId="Web-{7A24CBD9-AFA2-424B-842D-A3D0AFA59F7A}" dt="2021-09-30T20:30:35.973" v="44" actId="1076"/>
        <pc:sldMkLst>
          <pc:docMk/>
          <pc:sldMk cId="682839077" sldId="1296"/>
        </pc:sldMkLst>
        <pc:spChg chg="mod">
          <ac:chgData name="Anna Härlin" userId="S::anna.harlin@haninge.se::e13ce2a0-3c88-4584-bf60-76ab93d73d3f" providerId="AD" clId="Web-{7A24CBD9-AFA2-424B-842D-A3D0AFA59F7A}" dt="2021-09-30T20:30:29.192" v="43" actId="1076"/>
          <ac:spMkLst>
            <pc:docMk/>
            <pc:sldMk cId="682839077" sldId="1296"/>
            <ac:spMk id="2" creationId="{02463E33-23C6-8848-9274-B553C91D3AE0}"/>
          </ac:spMkLst>
        </pc:spChg>
        <pc:spChg chg="mod">
          <ac:chgData name="Anna Härlin" userId="S::anna.harlin@haninge.se::e13ce2a0-3c88-4584-bf60-76ab93d73d3f" providerId="AD" clId="Web-{7A24CBD9-AFA2-424B-842D-A3D0AFA59F7A}" dt="2021-09-30T20:30:35.973" v="44" actId="1076"/>
          <ac:spMkLst>
            <pc:docMk/>
            <pc:sldMk cId="682839077" sldId="1296"/>
            <ac:spMk id="8" creationId="{DD19CBCD-005A-4A5F-9DD5-0C0FFB926AAA}"/>
          </ac:spMkLst>
        </pc:spChg>
      </pc:sldChg>
      <pc:sldChg chg="addSp delSp modSp">
        <pc:chgData name="Anna Härlin" userId="S::anna.harlin@haninge.se::e13ce2a0-3c88-4584-bf60-76ab93d73d3f" providerId="AD" clId="Web-{7A24CBD9-AFA2-424B-842D-A3D0AFA59F7A}" dt="2021-09-30T20:29:53.347" v="41" actId="1076"/>
        <pc:sldMkLst>
          <pc:docMk/>
          <pc:sldMk cId="3540137924" sldId="1297"/>
        </pc:sldMkLst>
        <pc:spChg chg="add mod">
          <ac:chgData name="Anna Härlin" userId="S::anna.harlin@haninge.se::e13ce2a0-3c88-4584-bf60-76ab93d73d3f" providerId="AD" clId="Web-{7A24CBD9-AFA2-424B-842D-A3D0AFA59F7A}" dt="2021-09-30T20:29:53.347" v="41" actId="1076"/>
          <ac:spMkLst>
            <pc:docMk/>
            <pc:sldMk cId="3540137924" sldId="1297"/>
            <ac:spMk id="19" creationId="{010133A9-3917-4FB9-AD46-43CDD52F018B}"/>
          </ac:spMkLst>
        </pc:spChg>
        <pc:picChg chg="add del mod">
          <ac:chgData name="Anna Härlin" userId="S::anna.harlin@haninge.se::e13ce2a0-3c88-4584-bf60-76ab93d73d3f" providerId="AD" clId="Web-{7A24CBD9-AFA2-424B-842D-A3D0AFA59F7A}" dt="2021-09-30T20:29:25.128" v="31"/>
          <ac:picMkLst>
            <pc:docMk/>
            <pc:sldMk cId="3540137924" sldId="1297"/>
            <ac:picMk id="3" creationId="{90BE261F-BEC7-4F8E-A1F2-A90B2B8AA972}"/>
          </ac:picMkLst>
        </pc:picChg>
      </pc:sldChg>
      <pc:sldChg chg="addSp delSp modSp ord">
        <pc:chgData name="Anna Härlin" userId="S::anna.harlin@haninge.se::e13ce2a0-3c88-4584-bf60-76ab93d73d3f" providerId="AD" clId="Web-{7A24CBD9-AFA2-424B-842D-A3D0AFA59F7A}" dt="2021-09-30T20:33:58.837" v="141" actId="20577"/>
        <pc:sldMkLst>
          <pc:docMk/>
          <pc:sldMk cId="1664696569" sldId="1301"/>
        </pc:sldMkLst>
        <pc:spChg chg="add del mod">
          <ac:chgData name="Anna Härlin" userId="S::anna.harlin@haninge.se::e13ce2a0-3c88-4584-bf60-76ab93d73d3f" providerId="AD" clId="Web-{7A24CBD9-AFA2-424B-842D-A3D0AFA59F7A}" dt="2021-09-30T20:31:33.709" v="51"/>
          <ac:spMkLst>
            <pc:docMk/>
            <pc:sldMk cId="1664696569" sldId="1301"/>
            <ac:spMk id="3" creationId="{EC8605FF-CC0F-4D8F-92DD-82B198E57329}"/>
          </ac:spMkLst>
        </pc:spChg>
        <pc:spChg chg="add mod">
          <ac:chgData name="Anna Härlin" userId="S::anna.harlin@haninge.se::e13ce2a0-3c88-4584-bf60-76ab93d73d3f" providerId="AD" clId="Web-{7A24CBD9-AFA2-424B-842D-A3D0AFA59F7A}" dt="2021-09-30T20:33:58.837" v="141" actId="20577"/>
          <ac:spMkLst>
            <pc:docMk/>
            <pc:sldMk cId="1664696569" sldId="1301"/>
            <ac:spMk id="7" creationId="{6A2E3EFD-ACF0-4939-9E86-C3DBCA6C6048}"/>
          </ac:spMkLst>
        </pc:spChg>
      </pc:sldChg>
      <pc:sldChg chg="modSp">
        <pc:chgData name="Anna Härlin" userId="S::anna.harlin@haninge.se::e13ce2a0-3c88-4584-bf60-76ab93d73d3f" providerId="AD" clId="Web-{7A24CBD9-AFA2-424B-842D-A3D0AFA59F7A}" dt="2021-09-30T20:45:47.321" v="346" actId="1076"/>
        <pc:sldMkLst>
          <pc:docMk/>
          <pc:sldMk cId="1444864832" sldId="1310"/>
        </pc:sldMkLst>
        <pc:graphicFrameChg chg="mod">
          <ac:chgData name="Anna Härlin" userId="S::anna.harlin@haninge.se::e13ce2a0-3c88-4584-bf60-76ab93d73d3f" providerId="AD" clId="Web-{7A24CBD9-AFA2-424B-842D-A3D0AFA59F7A}" dt="2021-09-30T20:45:38.759" v="344" actId="1076"/>
          <ac:graphicFrameMkLst>
            <pc:docMk/>
            <pc:sldMk cId="1444864832" sldId="1310"/>
            <ac:graphicFrameMk id="6" creationId="{AA655DAD-1E62-4562-ABC4-6C42C871A574}"/>
          </ac:graphicFrameMkLst>
        </pc:graphicFrameChg>
        <pc:picChg chg="mod">
          <ac:chgData name="Anna Härlin" userId="S::anna.harlin@haninge.se::e13ce2a0-3c88-4584-bf60-76ab93d73d3f" providerId="AD" clId="Web-{7A24CBD9-AFA2-424B-842D-A3D0AFA59F7A}" dt="2021-09-30T20:45:47.321" v="346" actId="1076"/>
          <ac:picMkLst>
            <pc:docMk/>
            <pc:sldMk cId="1444864832" sldId="1310"/>
            <ac:picMk id="9" creationId="{51A37AF0-902C-4EFB-BF6B-0FF62A5102D6}"/>
          </ac:picMkLst>
        </pc:picChg>
      </pc:sldChg>
      <pc:sldChg chg="addSp delSp modSp">
        <pc:chgData name="Anna Härlin" userId="S::anna.harlin@haninge.se::e13ce2a0-3c88-4584-bf60-76ab93d73d3f" providerId="AD" clId="Web-{7A24CBD9-AFA2-424B-842D-A3D0AFA59F7A}" dt="2021-09-30T20:58:09.822" v="809"/>
        <pc:sldMkLst>
          <pc:docMk/>
          <pc:sldMk cId="1514514565" sldId="1337"/>
        </pc:sldMkLst>
        <pc:graphicFrameChg chg="add del mod">
          <ac:chgData name="Anna Härlin" userId="S::anna.harlin@haninge.se::e13ce2a0-3c88-4584-bf60-76ab93d73d3f" providerId="AD" clId="Web-{7A24CBD9-AFA2-424B-842D-A3D0AFA59F7A}" dt="2021-09-30T20:54:37.833" v="394"/>
          <ac:graphicFrameMkLst>
            <pc:docMk/>
            <pc:sldMk cId="1514514565" sldId="1337"/>
            <ac:graphicFrameMk id="3" creationId="{EE3D3B5C-9BBF-447A-9E36-C8E3949367FF}"/>
          </ac:graphicFrameMkLst>
        </pc:graphicFrameChg>
        <pc:graphicFrameChg chg="add mod modGraphic">
          <ac:chgData name="Anna Härlin" userId="S::anna.harlin@haninge.se::e13ce2a0-3c88-4584-bf60-76ab93d73d3f" providerId="AD" clId="Web-{7A24CBD9-AFA2-424B-842D-A3D0AFA59F7A}" dt="2021-09-30T20:58:09.822" v="809"/>
          <ac:graphicFrameMkLst>
            <pc:docMk/>
            <pc:sldMk cId="1514514565" sldId="1337"/>
            <ac:graphicFrameMk id="4" creationId="{62E87DF0-8F0D-4AF4-A8ED-709D370DF4A8}"/>
          </ac:graphicFrameMkLst>
        </pc:graphicFrameChg>
      </pc:sldChg>
      <pc:sldChg chg="addSp modSp">
        <pc:chgData name="Anna Härlin" userId="S::anna.harlin@haninge.se::e13ce2a0-3c88-4584-bf60-76ab93d73d3f" providerId="AD" clId="Web-{7A24CBD9-AFA2-424B-842D-A3D0AFA59F7A}" dt="2021-09-30T20:27:01.828" v="7" actId="1076"/>
        <pc:sldMkLst>
          <pc:docMk/>
          <pc:sldMk cId="1312389108" sldId="1342"/>
        </pc:sldMkLst>
        <pc:spChg chg="mod">
          <ac:chgData name="Anna Härlin" userId="S::anna.harlin@haninge.se::e13ce2a0-3c88-4584-bf60-76ab93d73d3f" providerId="AD" clId="Web-{7A24CBD9-AFA2-424B-842D-A3D0AFA59F7A}" dt="2021-09-30T20:25:48.685" v="0" actId="14100"/>
          <ac:spMkLst>
            <pc:docMk/>
            <pc:sldMk cId="1312389108" sldId="1342"/>
            <ac:spMk id="3" creationId="{00000000-0000-0000-0000-000000000000}"/>
          </ac:spMkLst>
        </pc:spChg>
        <pc:picChg chg="add mod">
          <ac:chgData name="Anna Härlin" userId="S::anna.harlin@haninge.se::e13ce2a0-3c88-4584-bf60-76ab93d73d3f" providerId="AD" clId="Web-{7A24CBD9-AFA2-424B-842D-A3D0AFA59F7A}" dt="2021-09-30T20:27:01.828" v="7" actId="1076"/>
          <ac:picMkLst>
            <pc:docMk/>
            <pc:sldMk cId="1312389108" sldId="1342"/>
            <ac:picMk id="4" creationId="{8215F4F9-B301-4123-B8D6-0D1446004BFC}"/>
          </ac:picMkLst>
        </pc:picChg>
      </pc:sldChg>
    </pc:docChg>
  </pc:docChgLst>
  <pc:docChgLst>
    <pc:chgData name="Fredrik Sundberg" userId="S::fredrik.sundberg@haninge.se::0243679a-9c6b-4cd2-93bd-8ad30967d04b" providerId="AD" clId="Web-{C2358424-4FAB-4611-93D6-EC72587BE690}"/>
    <pc:docChg chg="modSld">
      <pc:chgData name="Fredrik Sundberg" userId="S::fredrik.sundberg@haninge.se::0243679a-9c6b-4cd2-93bd-8ad30967d04b" providerId="AD" clId="Web-{C2358424-4FAB-4611-93D6-EC72587BE690}" dt="2021-11-10T08:13:51.103" v="69" actId="20577"/>
      <pc:docMkLst>
        <pc:docMk/>
      </pc:docMkLst>
      <pc:sldChg chg="modSp">
        <pc:chgData name="Fredrik Sundberg" userId="S::fredrik.sundberg@haninge.se::0243679a-9c6b-4cd2-93bd-8ad30967d04b" providerId="AD" clId="Web-{C2358424-4FAB-4611-93D6-EC72587BE690}" dt="2021-11-10T08:13:51.103" v="69" actId="20577"/>
        <pc:sldMkLst>
          <pc:docMk/>
          <pc:sldMk cId="2813224097" sldId="1307"/>
        </pc:sldMkLst>
        <pc:spChg chg="mod">
          <ac:chgData name="Fredrik Sundberg" userId="S::fredrik.sundberg@haninge.se::0243679a-9c6b-4cd2-93bd-8ad30967d04b" providerId="AD" clId="Web-{C2358424-4FAB-4611-93D6-EC72587BE690}" dt="2021-11-10T08:13:51.103" v="69" actId="20577"/>
          <ac:spMkLst>
            <pc:docMk/>
            <pc:sldMk cId="2813224097" sldId="1307"/>
            <ac:spMk id="7" creationId="{2B075322-8626-B64F-8566-90019A9B4541}"/>
          </ac:spMkLst>
        </pc:spChg>
      </pc:sldChg>
      <pc:sldChg chg="addSp delSp modSp">
        <pc:chgData name="Fredrik Sundberg" userId="S::fredrik.sundberg@haninge.se::0243679a-9c6b-4cd2-93bd-8ad30967d04b" providerId="AD" clId="Web-{C2358424-4FAB-4611-93D6-EC72587BE690}" dt="2021-11-10T08:10:32.303" v="5"/>
        <pc:sldMkLst>
          <pc:docMk/>
          <pc:sldMk cId="4040849609" sldId="1313"/>
        </pc:sldMkLst>
        <pc:picChg chg="add mod modCrop">
          <ac:chgData name="Fredrik Sundberg" userId="S::fredrik.sundberg@haninge.se::0243679a-9c6b-4cd2-93bd-8ad30967d04b" providerId="AD" clId="Web-{C2358424-4FAB-4611-93D6-EC72587BE690}" dt="2021-11-10T08:10:32.303" v="5"/>
          <ac:picMkLst>
            <pc:docMk/>
            <pc:sldMk cId="4040849609" sldId="1313"/>
            <ac:picMk id="3" creationId="{538ED52C-1AFD-4608-BBCA-FF42CA69B709}"/>
          </ac:picMkLst>
        </pc:picChg>
        <pc:picChg chg="del">
          <ac:chgData name="Fredrik Sundberg" userId="S::fredrik.sundberg@haninge.se::0243679a-9c6b-4cd2-93bd-8ad30967d04b" providerId="AD" clId="Web-{C2358424-4FAB-4611-93D6-EC72587BE690}" dt="2021-11-10T08:08:20.473" v="0"/>
          <ac:picMkLst>
            <pc:docMk/>
            <pc:sldMk cId="4040849609" sldId="1313"/>
            <ac:picMk id="4" creationId="{6E9950E8-3326-4CE3-8072-9EC0FC86380D}"/>
          </ac:picMkLst>
        </pc:picChg>
      </pc:sldChg>
      <pc:sldChg chg="modSp">
        <pc:chgData name="Fredrik Sundberg" userId="S::fredrik.sundberg@haninge.se::0243679a-9c6b-4cd2-93bd-8ad30967d04b" providerId="AD" clId="Web-{C2358424-4FAB-4611-93D6-EC72587BE690}" dt="2021-11-10T08:11:10.491" v="31" actId="20577"/>
        <pc:sldMkLst>
          <pc:docMk/>
          <pc:sldMk cId="2210661911" sldId="1344"/>
        </pc:sldMkLst>
        <pc:spChg chg="mod">
          <ac:chgData name="Fredrik Sundberg" userId="S::fredrik.sundberg@haninge.se::0243679a-9c6b-4cd2-93bd-8ad30967d04b" providerId="AD" clId="Web-{C2358424-4FAB-4611-93D6-EC72587BE690}" dt="2021-11-10T08:11:10.491" v="31" actId="20577"/>
          <ac:spMkLst>
            <pc:docMk/>
            <pc:sldMk cId="2210661911" sldId="1344"/>
            <ac:spMk id="10" creationId="{7F0E3474-AFEA-4377-A4A1-ECD28FAC6EC9}"/>
          </ac:spMkLst>
        </pc:spChg>
      </pc:sldChg>
    </pc:docChg>
  </pc:docChgLst>
  <pc:docChgLst>
    <pc:chgData name="Anna Härlin" userId="S::anna.harlin@haninge.se::e13ce2a0-3c88-4584-bf60-76ab93d73d3f" providerId="AD" clId="Web-{F959AAA4-EC0D-49BE-81B0-664E5C416547}"/>
    <pc:docChg chg="addSld modSld sldOrd">
      <pc:chgData name="Anna Härlin" userId="S::anna.harlin@haninge.se::e13ce2a0-3c88-4584-bf60-76ab93d73d3f" providerId="AD" clId="Web-{F959AAA4-EC0D-49BE-81B0-664E5C416547}" dt="2021-11-08T09:12:40.779" v="1014" actId="20577"/>
      <pc:docMkLst>
        <pc:docMk/>
      </pc:docMkLst>
      <pc:sldChg chg="modSp ord">
        <pc:chgData name="Anna Härlin" userId="S::anna.harlin@haninge.se::e13ce2a0-3c88-4584-bf60-76ab93d73d3f" providerId="AD" clId="Web-{F959AAA4-EC0D-49BE-81B0-664E5C416547}" dt="2021-11-08T08:31:23.829" v="113" actId="20577"/>
        <pc:sldMkLst>
          <pc:docMk/>
          <pc:sldMk cId="4134267137" sldId="1235"/>
        </pc:sldMkLst>
        <pc:spChg chg="mod">
          <ac:chgData name="Anna Härlin" userId="S::anna.harlin@haninge.se::e13ce2a0-3c88-4584-bf60-76ab93d73d3f" providerId="AD" clId="Web-{F959AAA4-EC0D-49BE-81B0-664E5C416547}" dt="2021-11-08T08:31:23.829" v="113" actId="20577"/>
          <ac:spMkLst>
            <pc:docMk/>
            <pc:sldMk cId="4134267137" sldId="1235"/>
            <ac:spMk id="3" creationId="{00000000-0000-0000-0000-000000000000}"/>
          </ac:spMkLst>
        </pc:spChg>
        <pc:spChg chg="mod">
          <ac:chgData name="Anna Härlin" userId="S::anna.harlin@haninge.se::e13ce2a0-3c88-4584-bf60-76ab93d73d3f" providerId="AD" clId="Web-{F959AAA4-EC0D-49BE-81B0-664E5C416547}" dt="2021-11-08T08:30:21.435" v="88" actId="20577"/>
          <ac:spMkLst>
            <pc:docMk/>
            <pc:sldMk cId="4134267137" sldId="1235"/>
            <ac:spMk id="3074" creationId="{00000000-0000-0000-0000-000000000000}"/>
          </ac:spMkLst>
        </pc:spChg>
      </pc:sldChg>
      <pc:sldChg chg="modSp">
        <pc:chgData name="Anna Härlin" userId="S::anna.harlin@haninge.se::e13ce2a0-3c88-4584-bf60-76ab93d73d3f" providerId="AD" clId="Web-{F959AAA4-EC0D-49BE-81B0-664E5C416547}" dt="2021-11-08T08:39:10.058" v="241" actId="20577"/>
        <pc:sldMkLst>
          <pc:docMk/>
          <pc:sldMk cId="3049806625" sldId="1236"/>
        </pc:sldMkLst>
        <pc:spChg chg="mod">
          <ac:chgData name="Anna Härlin" userId="S::anna.harlin@haninge.se::e13ce2a0-3c88-4584-bf60-76ab93d73d3f" providerId="AD" clId="Web-{F959AAA4-EC0D-49BE-81B0-664E5C416547}" dt="2021-11-08T08:39:10.058" v="241" actId="20577"/>
          <ac:spMkLst>
            <pc:docMk/>
            <pc:sldMk cId="3049806625" sldId="1236"/>
            <ac:spMk id="3" creationId="{00000000-0000-0000-0000-000000000000}"/>
          </ac:spMkLst>
        </pc:spChg>
        <pc:spChg chg="mod">
          <ac:chgData name="Anna Härlin" userId="S::anna.harlin@haninge.se::e13ce2a0-3c88-4584-bf60-76ab93d73d3f" providerId="AD" clId="Web-{F959AAA4-EC0D-49BE-81B0-664E5C416547}" dt="2021-11-08T08:37:20.192" v="217" actId="20577"/>
          <ac:spMkLst>
            <pc:docMk/>
            <pc:sldMk cId="3049806625" sldId="1236"/>
            <ac:spMk id="3074" creationId="{00000000-0000-0000-0000-000000000000}"/>
          </ac:spMkLst>
        </pc:spChg>
        <pc:picChg chg="mod">
          <ac:chgData name="Anna Härlin" userId="S::anna.harlin@haninge.se::e13ce2a0-3c88-4584-bf60-76ab93d73d3f" providerId="AD" clId="Web-{F959AAA4-EC0D-49BE-81B0-664E5C416547}" dt="2021-11-08T08:31:59.159" v="116" actId="14100"/>
          <ac:picMkLst>
            <pc:docMk/>
            <pc:sldMk cId="3049806625" sldId="1236"/>
            <ac:picMk id="1028" creationId="{00000000-0000-0000-0000-000000000000}"/>
          </ac:picMkLst>
        </pc:picChg>
      </pc:sldChg>
      <pc:sldChg chg="modSp">
        <pc:chgData name="Anna Härlin" userId="S::anna.harlin@haninge.se::e13ce2a0-3c88-4584-bf60-76ab93d73d3f" providerId="AD" clId="Web-{F959AAA4-EC0D-49BE-81B0-664E5C416547}" dt="2021-11-08T09:04:12.079" v="736" actId="1076"/>
        <pc:sldMkLst>
          <pc:docMk/>
          <pc:sldMk cId="934824273" sldId="1253"/>
        </pc:sldMkLst>
        <pc:spChg chg="mod">
          <ac:chgData name="Anna Härlin" userId="S::anna.harlin@haninge.se::e13ce2a0-3c88-4584-bf60-76ab93d73d3f" providerId="AD" clId="Web-{F959AAA4-EC0D-49BE-81B0-664E5C416547}" dt="2021-11-08T09:04:12.079" v="736" actId="1076"/>
          <ac:spMkLst>
            <pc:docMk/>
            <pc:sldMk cId="934824273" sldId="1253"/>
            <ac:spMk id="5" creationId="{725ED47A-D4C0-489D-ABD6-E20CE2B58DFE}"/>
          </ac:spMkLst>
        </pc:spChg>
      </pc:sldChg>
      <pc:sldChg chg="modSp">
        <pc:chgData name="Anna Härlin" userId="S::anna.harlin@haninge.se::e13ce2a0-3c88-4584-bf60-76ab93d73d3f" providerId="AD" clId="Web-{F959AAA4-EC0D-49BE-81B0-664E5C416547}" dt="2021-11-08T08:35:16.217" v="175" actId="14100"/>
        <pc:sldMkLst>
          <pc:docMk/>
          <pc:sldMk cId="2953516371" sldId="1292"/>
        </pc:sldMkLst>
        <pc:spChg chg="mod">
          <ac:chgData name="Anna Härlin" userId="S::anna.harlin@haninge.se::e13ce2a0-3c88-4584-bf60-76ab93d73d3f" providerId="AD" clId="Web-{F959AAA4-EC0D-49BE-81B0-664E5C416547}" dt="2021-11-08T08:35:16.217" v="175" actId="14100"/>
          <ac:spMkLst>
            <pc:docMk/>
            <pc:sldMk cId="2953516371" sldId="1292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F959AAA4-EC0D-49BE-81B0-664E5C416547}" dt="2021-11-08T08:41:21.409" v="262" actId="20577"/>
        <pc:sldMkLst>
          <pc:docMk/>
          <pc:sldMk cId="4180452342" sldId="1293"/>
        </pc:sldMkLst>
        <pc:spChg chg="mod">
          <ac:chgData name="Anna Härlin" userId="S::anna.harlin@haninge.se::e13ce2a0-3c88-4584-bf60-76ab93d73d3f" providerId="AD" clId="Web-{F959AAA4-EC0D-49BE-81B0-664E5C416547}" dt="2021-11-08T08:41:21.409" v="262" actId="20577"/>
          <ac:spMkLst>
            <pc:docMk/>
            <pc:sldMk cId="4180452342" sldId="1293"/>
            <ac:spMk id="7" creationId="{2B075322-8626-B64F-8566-90019A9B4541}"/>
          </ac:spMkLst>
        </pc:spChg>
      </pc:sldChg>
      <pc:sldChg chg="addSp delSp modSp">
        <pc:chgData name="Anna Härlin" userId="S::anna.harlin@haninge.se::e13ce2a0-3c88-4584-bf60-76ab93d73d3f" providerId="AD" clId="Web-{F959AAA4-EC0D-49BE-81B0-664E5C416547}" dt="2021-11-08T08:44:54.671" v="362" actId="20577"/>
        <pc:sldMkLst>
          <pc:docMk/>
          <pc:sldMk cId="3540137924" sldId="1297"/>
        </pc:sldMkLst>
        <pc:spChg chg="mod">
          <ac:chgData name="Anna Härlin" userId="S::anna.harlin@haninge.se::e13ce2a0-3c88-4584-bf60-76ab93d73d3f" providerId="AD" clId="Web-{F959AAA4-EC0D-49BE-81B0-664E5C416547}" dt="2021-11-08T08:44:54.671" v="362" actId="20577"/>
          <ac:spMkLst>
            <pc:docMk/>
            <pc:sldMk cId="3540137924" sldId="1297"/>
            <ac:spMk id="7" creationId="{2B075322-8626-B64F-8566-90019A9B4541}"/>
          </ac:spMkLst>
        </pc:spChg>
        <pc:spChg chg="del">
          <ac:chgData name="Anna Härlin" userId="S::anna.harlin@haninge.se::e13ce2a0-3c88-4584-bf60-76ab93d73d3f" providerId="AD" clId="Web-{F959AAA4-EC0D-49BE-81B0-664E5C416547}" dt="2021-11-08T08:43:35.854" v="286"/>
          <ac:spMkLst>
            <pc:docMk/>
            <pc:sldMk cId="3540137924" sldId="1297"/>
            <ac:spMk id="8" creationId="{00000000-0000-0000-0000-000000000000}"/>
          </ac:spMkLst>
        </pc:spChg>
        <pc:spChg chg="add del mod">
          <ac:chgData name="Anna Härlin" userId="S::anna.harlin@haninge.se::e13ce2a0-3c88-4584-bf60-76ab93d73d3f" providerId="AD" clId="Web-{F959AAA4-EC0D-49BE-81B0-664E5C416547}" dt="2021-11-08T08:43:31.213" v="285"/>
          <ac:spMkLst>
            <pc:docMk/>
            <pc:sldMk cId="3540137924" sldId="1297"/>
            <ac:spMk id="15" creationId="{BA0AF9FA-FFD0-4905-A6F2-96F1C789FCEC}"/>
          </ac:spMkLst>
        </pc:spChg>
      </pc:sldChg>
      <pc:sldChg chg="modSp">
        <pc:chgData name="Anna Härlin" userId="S::anna.harlin@haninge.se::e13ce2a0-3c88-4584-bf60-76ab93d73d3f" providerId="AD" clId="Web-{F959AAA4-EC0D-49BE-81B0-664E5C416547}" dt="2021-11-08T09:03:27.560" v="723" actId="14100"/>
        <pc:sldMkLst>
          <pc:docMk/>
          <pc:sldMk cId="3540149840" sldId="1298"/>
        </pc:sldMkLst>
        <pc:spChg chg="mod">
          <ac:chgData name="Anna Härlin" userId="S::anna.harlin@haninge.se::e13ce2a0-3c88-4584-bf60-76ab93d73d3f" providerId="AD" clId="Web-{F959AAA4-EC0D-49BE-81B0-664E5C416547}" dt="2021-11-08T09:03:27.560" v="723" actId="14100"/>
          <ac:spMkLst>
            <pc:docMk/>
            <pc:sldMk cId="3540149840" sldId="1298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F959AAA4-EC0D-49BE-81B0-664E5C416547}" dt="2021-11-08T09:05:32.239" v="774" actId="20577"/>
        <pc:sldMkLst>
          <pc:docMk/>
          <pc:sldMk cId="1664696569" sldId="1301"/>
        </pc:sldMkLst>
        <pc:spChg chg="mod">
          <ac:chgData name="Anna Härlin" userId="S::anna.harlin@haninge.se::e13ce2a0-3c88-4584-bf60-76ab93d73d3f" providerId="AD" clId="Web-{F959AAA4-EC0D-49BE-81B0-664E5C416547}" dt="2021-11-08T09:05:32.239" v="774" actId="20577"/>
          <ac:spMkLst>
            <pc:docMk/>
            <pc:sldMk cId="1664696569" sldId="1301"/>
            <ac:spMk id="2" creationId="{00000000-0000-0000-0000-000000000000}"/>
          </ac:spMkLst>
        </pc:spChg>
        <pc:spChg chg="mod">
          <ac:chgData name="Anna Härlin" userId="S::anna.harlin@haninge.se::e13ce2a0-3c88-4584-bf60-76ab93d73d3f" providerId="AD" clId="Web-{F959AAA4-EC0D-49BE-81B0-664E5C416547}" dt="2021-11-08T09:04:39.361" v="738" actId="20577"/>
          <ac:spMkLst>
            <pc:docMk/>
            <pc:sldMk cId="1664696569" sldId="1301"/>
            <ac:spMk id="7" creationId="{6A2E3EFD-ACF0-4939-9E86-C3DBCA6C6048}"/>
          </ac:spMkLst>
        </pc:spChg>
      </pc:sldChg>
      <pc:sldChg chg="modSp">
        <pc:chgData name="Anna Härlin" userId="S::anna.harlin@haninge.se::e13ce2a0-3c88-4584-bf60-76ab93d73d3f" providerId="AD" clId="Web-{F959AAA4-EC0D-49BE-81B0-664E5C416547}" dt="2021-11-08T09:09:16.533" v="824" actId="20577"/>
        <pc:sldMkLst>
          <pc:docMk/>
          <pc:sldMk cId="3956172629" sldId="1302"/>
        </pc:sldMkLst>
        <pc:spChg chg="mod">
          <ac:chgData name="Anna Härlin" userId="S::anna.harlin@haninge.se::e13ce2a0-3c88-4584-bf60-76ab93d73d3f" providerId="AD" clId="Web-{F959AAA4-EC0D-49BE-81B0-664E5C416547}" dt="2021-11-08T09:09:16.533" v="824" actId="20577"/>
          <ac:spMkLst>
            <pc:docMk/>
            <pc:sldMk cId="3956172629" sldId="1302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F959AAA4-EC0D-49BE-81B0-664E5C416547}" dt="2021-11-08T08:34:15.120" v="126" actId="20577"/>
        <pc:sldMkLst>
          <pc:docMk/>
          <pc:sldMk cId="1312389108" sldId="1342"/>
        </pc:sldMkLst>
        <pc:spChg chg="mod">
          <ac:chgData name="Anna Härlin" userId="S::anna.harlin@haninge.se::e13ce2a0-3c88-4584-bf60-76ab93d73d3f" providerId="AD" clId="Web-{F959AAA4-EC0D-49BE-81B0-664E5C416547}" dt="2021-11-08T08:34:15.120" v="126" actId="20577"/>
          <ac:spMkLst>
            <pc:docMk/>
            <pc:sldMk cId="1312389108" sldId="1342"/>
            <ac:spMk id="3" creationId="{00000000-0000-0000-0000-000000000000}"/>
          </ac:spMkLst>
        </pc:spChg>
      </pc:sldChg>
      <pc:sldChg chg="addSp delSp modSp add replId">
        <pc:chgData name="Anna Härlin" userId="S::anna.harlin@haninge.se::e13ce2a0-3c88-4584-bf60-76ab93d73d3f" providerId="AD" clId="Web-{F959AAA4-EC0D-49BE-81B0-664E5C416547}" dt="2021-11-08T08:47:26.898" v="415" actId="20577"/>
        <pc:sldMkLst>
          <pc:docMk/>
          <pc:sldMk cId="1343144772" sldId="1368"/>
        </pc:sldMkLst>
        <pc:spChg chg="del">
          <ac:chgData name="Anna Härlin" userId="S::anna.harlin@haninge.se::e13ce2a0-3c88-4584-bf60-76ab93d73d3f" providerId="AD" clId="Web-{F959AAA4-EC0D-49BE-81B0-664E5C416547}" dt="2021-11-08T08:45:24.719" v="367"/>
          <ac:spMkLst>
            <pc:docMk/>
            <pc:sldMk cId="1343144772" sldId="1368"/>
            <ac:spMk id="15" creationId="{BA0AF9FA-FFD0-4905-A6F2-96F1C789FCEC}"/>
          </ac:spMkLst>
        </pc:spChg>
        <pc:spChg chg="add mod">
          <ac:chgData name="Anna Härlin" userId="S::anna.harlin@haninge.se::e13ce2a0-3c88-4584-bf60-76ab93d73d3f" providerId="AD" clId="Web-{F959AAA4-EC0D-49BE-81B0-664E5C416547}" dt="2021-11-08T08:45:21.219" v="366" actId="20577"/>
          <ac:spMkLst>
            <pc:docMk/>
            <pc:sldMk cId="1343144772" sldId="1368"/>
            <ac:spMk id="16" creationId="{D7531544-AD92-492D-9440-2D2835963842}"/>
          </ac:spMkLst>
        </pc:spChg>
        <pc:spChg chg="add del">
          <ac:chgData name="Anna Härlin" userId="S::anna.harlin@haninge.se::e13ce2a0-3c88-4584-bf60-76ab93d73d3f" providerId="AD" clId="Web-{F959AAA4-EC0D-49BE-81B0-664E5C416547}" dt="2021-11-08T08:45:32.142" v="369"/>
          <ac:spMkLst>
            <pc:docMk/>
            <pc:sldMk cId="1343144772" sldId="1368"/>
            <ac:spMk id="18" creationId="{CDEA7D77-6E3F-415A-8BE2-79679767C0EF}"/>
          </ac:spMkLst>
        </pc:spChg>
        <pc:spChg chg="add mod">
          <ac:chgData name="Anna Härlin" userId="S::anna.harlin@haninge.se::e13ce2a0-3c88-4584-bf60-76ab93d73d3f" providerId="AD" clId="Web-{F959AAA4-EC0D-49BE-81B0-664E5C416547}" dt="2021-11-08T08:46:28.582" v="386" actId="20577"/>
          <ac:spMkLst>
            <pc:docMk/>
            <pc:sldMk cId="1343144772" sldId="1368"/>
            <ac:spMk id="20" creationId="{F06D0FF0-8248-482E-8B05-660DFC0E146F}"/>
          </ac:spMkLst>
        </pc:spChg>
        <pc:spChg chg="add mod">
          <ac:chgData name="Anna Härlin" userId="S::anna.harlin@haninge.se::e13ce2a0-3c88-4584-bf60-76ab93d73d3f" providerId="AD" clId="Web-{F959AAA4-EC0D-49BE-81B0-664E5C416547}" dt="2021-11-08T08:47:26.898" v="415" actId="20577"/>
          <ac:spMkLst>
            <pc:docMk/>
            <pc:sldMk cId="1343144772" sldId="1368"/>
            <ac:spMk id="21" creationId="{14F8F59C-3A7D-45BB-B2B2-1D767A94344B}"/>
          </ac:spMkLst>
        </pc:spChg>
      </pc:sldChg>
      <pc:sldChg chg="modSp add ord replId">
        <pc:chgData name="Anna Härlin" userId="S::anna.harlin@haninge.se::e13ce2a0-3c88-4584-bf60-76ab93d73d3f" providerId="AD" clId="Web-{F959AAA4-EC0D-49BE-81B0-664E5C416547}" dt="2021-11-08T08:56:54.539" v="496"/>
        <pc:sldMkLst>
          <pc:docMk/>
          <pc:sldMk cId="2847040920" sldId="1369"/>
        </pc:sldMkLst>
        <pc:spChg chg="mod">
          <ac:chgData name="Anna Härlin" userId="S::anna.harlin@haninge.se::e13ce2a0-3c88-4584-bf60-76ab93d73d3f" providerId="AD" clId="Web-{F959AAA4-EC0D-49BE-81B0-664E5C416547}" dt="2021-11-08T08:48:30.714" v="421" actId="20577"/>
          <ac:spMkLst>
            <pc:docMk/>
            <pc:sldMk cId="2847040920" sldId="1369"/>
            <ac:spMk id="2" creationId="{02463E33-23C6-8848-9274-B553C91D3AE0}"/>
          </ac:spMkLst>
        </pc:spChg>
        <pc:spChg chg="mod">
          <ac:chgData name="Anna Härlin" userId="S::anna.harlin@haninge.se::e13ce2a0-3c88-4584-bf60-76ab93d73d3f" providerId="AD" clId="Web-{F959AAA4-EC0D-49BE-81B0-664E5C416547}" dt="2021-11-08T08:49:14.810" v="428" actId="1076"/>
          <ac:spMkLst>
            <pc:docMk/>
            <pc:sldMk cId="2847040920" sldId="1369"/>
            <ac:spMk id="8" creationId="{DD19CBCD-005A-4A5F-9DD5-0C0FFB926AAA}"/>
          </ac:spMkLst>
        </pc:spChg>
        <pc:graphicFrameChg chg="mod modGraphic">
          <ac:chgData name="Anna Härlin" userId="S::anna.harlin@haninge.se::e13ce2a0-3c88-4584-bf60-76ab93d73d3f" providerId="AD" clId="Web-{F959AAA4-EC0D-49BE-81B0-664E5C416547}" dt="2021-11-08T08:49:19.342" v="429"/>
          <ac:graphicFrameMkLst>
            <pc:docMk/>
            <pc:sldMk cId="2847040920" sldId="1369"/>
            <ac:graphicFrameMk id="10" creationId="{AA655DAD-1E62-4562-ABC4-6C42C871A574}"/>
          </ac:graphicFrameMkLst>
        </pc:graphicFrameChg>
      </pc:sldChg>
      <pc:sldChg chg="addSp delSp modSp add replId">
        <pc:chgData name="Anna Härlin" userId="S::anna.harlin@haninge.se::e13ce2a0-3c88-4584-bf60-76ab93d73d3f" providerId="AD" clId="Web-{F959AAA4-EC0D-49BE-81B0-664E5C416547}" dt="2021-11-08T08:57:30.681" v="503" actId="20577"/>
        <pc:sldMkLst>
          <pc:docMk/>
          <pc:sldMk cId="940065214" sldId="1370"/>
        </pc:sldMkLst>
        <pc:spChg chg="mod">
          <ac:chgData name="Anna Härlin" userId="S::anna.harlin@haninge.se::e13ce2a0-3c88-4584-bf60-76ab93d73d3f" providerId="AD" clId="Web-{F959AAA4-EC0D-49BE-81B0-664E5C416547}" dt="2021-11-08T08:52:21.852" v="446" actId="1076"/>
          <ac:spMkLst>
            <pc:docMk/>
            <pc:sldMk cId="940065214" sldId="1370"/>
            <ac:spMk id="2" creationId="{02463E33-23C6-8848-9274-B553C91D3AE0}"/>
          </ac:spMkLst>
        </pc:spChg>
        <pc:spChg chg="add mod">
          <ac:chgData name="Anna Härlin" userId="S::anna.harlin@haninge.se::e13ce2a0-3c88-4584-bf60-76ab93d73d3f" providerId="AD" clId="Web-{F959AAA4-EC0D-49BE-81B0-664E5C416547}" dt="2021-11-08T08:57:30.681" v="503" actId="20577"/>
          <ac:spMkLst>
            <pc:docMk/>
            <pc:sldMk cId="940065214" sldId="1370"/>
            <ac:spMk id="4" creationId="{2CF68AF8-B1D2-416F-A3AA-18589503EAAC}"/>
          </ac:spMkLst>
        </pc:spChg>
        <pc:spChg chg="del">
          <ac:chgData name="Anna Härlin" userId="S::anna.harlin@haninge.se::e13ce2a0-3c88-4584-bf60-76ab93d73d3f" providerId="AD" clId="Web-{F959AAA4-EC0D-49BE-81B0-664E5C416547}" dt="2021-11-08T08:50:51.972" v="436"/>
          <ac:spMkLst>
            <pc:docMk/>
            <pc:sldMk cId="940065214" sldId="1370"/>
            <ac:spMk id="8" creationId="{DD19CBCD-005A-4A5F-9DD5-0C0FFB926AAA}"/>
          </ac:spMkLst>
        </pc:spChg>
        <pc:graphicFrameChg chg="del">
          <ac:chgData name="Anna Härlin" userId="S::anna.harlin@haninge.se::e13ce2a0-3c88-4584-bf60-76ab93d73d3f" providerId="AD" clId="Web-{F959AAA4-EC0D-49BE-81B0-664E5C416547}" dt="2021-11-08T08:50:48.378" v="435"/>
          <ac:graphicFrameMkLst>
            <pc:docMk/>
            <pc:sldMk cId="940065214" sldId="1370"/>
            <ac:graphicFrameMk id="10" creationId="{AA655DAD-1E62-4562-ABC4-6C42C871A574}"/>
          </ac:graphicFrameMkLst>
        </pc:graphicFrameChg>
      </pc:sldChg>
      <pc:sldChg chg="modSp add replId">
        <pc:chgData name="Anna Härlin" userId="S::anna.harlin@haninge.se::e13ce2a0-3c88-4584-bf60-76ab93d73d3f" providerId="AD" clId="Web-{F959AAA4-EC0D-49BE-81B0-664E5C416547}" dt="2021-11-08T09:02:39.933" v="710" actId="20577"/>
        <pc:sldMkLst>
          <pc:docMk/>
          <pc:sldMk cId="3466400401" sldId="1371"/>
        </pc:sldMkLst>
        <pc:spChg chg="mod">
          <ac:chgData name="Anna Härlin" userId="S::anna.harlin@haninge.se::e13ce2a0-3c88-4584-bf60-76ab93d73d3f" providerId="AD" clId="Web-{F959AAA4-EC0D-49BE-81B0-664E5C416547}" dt="2021-11-08T09:01:24.132" v="674" actId="20577"/>
          <ac:spMkLst>
            <pc:docMk/>
            <pc:sldMk cId="3466400401" sldId="1371"/>
            <ac:spMk id="2" creationId="{02463E33-23C6-8848-9274-B553C91D3AE0}"/>
          </ac:spMkLst>
        </pc:spChg>
        <pc:spChg chg="mod">
          <ac:chgData name="Anna Härlin" userId="S::anna.harlin@haninge.se::e13ce2a0-3c88-4584-bf60-76ab93d73d3f" providerId="AD" clId="Web-{F959AAA4-EC0D-49BE-81B0-664E5C416547}" dt="2021-11-08T09:02:39.933" v="710" actId="20577"/>
          <ac:spMkLst>
            <pc:docMk/>
            <pc:sldMk cId="3466400401" sldId="1371"/>
            <ac:spMk id="4" creationId="{2CF68AF8-B1D2-416F-A3AA-18589503EAAC}"/>
          </ac:spMkLst>
        </pc:spChg>
      </pc:sldChg>
      <pc:sldChg chg="modSp add replId">
        <pc:chgData name="Anna Härlin" userId="S::anna.harlin@haninge.se::e13ce2a0-3c88-4584-bf60-76ab93d73d3f" providerId="AD" clId="Web-{F959AAA4-EC0D-49BE-81B0-664E5C416547}" dt="2021-11-08T09:12:40.779" v="1014" actId="20577"/>
        <pc:sldMkLst>
          <pc:docMk/>
          <pc:sldMk cId="211586796" sldId="1372"/>
        </pc:sldMkLst>
        <pc:spChg chg="mod">
          <ac:chgData name="Anna Härlin" userId="S::anna.harlin@haninge.se::e13ce2a0-3c88-4584-bf60-76ab93d73d3f" providerId="AD" clId="Web-{F959AAA4-EC0D-49BE-81B0-664E5C416547}" dt="2021-11-08T09:08:54.079" v="810" actId="20577"/>
          <ac:spMkLst>
            <pc:docMk/>
            <pc:sldMk cId="211586796" sldId="1372"/>
            <ac:spMk id="2" creationId="{02463E33-23C6-8848-9274-B553C91D3AE0}"/>
          </ac:spMkLst>
        </pc:spChg>
        <pc:spChg chg="mod">
          <ac:chgData name="Anna Härlin" userId="S::anna.harlin@haninge.se::e13ce2a0-3c88-4584-bf60-76ab93d73d3f" providerId="AD" clId="Web-{F959AAA4-EC0D-49BE-81B0-664E5C416547}" dt="2021-11-08T09:12:40.779" v="1014" actId="20577"/>
          <ac:spMkLst>
            <pc:docMk/>
            <pc:sldMk cId="211586796" sldId="1372"/>
            <ac:spMk id="7" creationId="{2B075322-8626-B64F-8566-90019A9B4541}"/>
          </ac:spMkLst>
        </pc:spChg>
      </pc:sldChg>
    </pc:docChg>
  </pc:docChgLst>
  <pc:docChgLst>
    <pc:chgData name="Anna Haapaniemi" userId="S::anna.w.haapaniemi@haninge.se::0ff7ab07-126b-4d67-8da0-76b46ae66505" providerId="AD" clId="Web-{87E773B5-2DAD-4873-8457-F6DBAF94E026}"/>
    <pc:docChg chg="modSld">
      <pc:chgData name="Anna Haapaniemi" userId="S::anna.w.haapaniemi@haninge.se::0ff7ab07-126b-4d67-8da0-76b46ae66505" providerId="AD" clId="Web-{87E773B5-2DAD-4873-8457-F6DBAF94E026}" dt="2021-11-26T07:56:51.269" v="0" actId="1076"/>
      <pc:docMkLst>
        <pc:docMk/>
      </pc:docMkLst>
      <pc:sldChg chg="modSp">
        <pc:chgData name="Anna Haapaniemi" userId="S::anna.w.haapaniemi@haninge.se::0ff7ab07-126b-4d67-8da0-76b46ae66505" providerId="AD" clId="Web-{87E773B5-2DAD-4873-8457-F6DBAF94E026}" dt="2021-11-26T07:56:51.269" v="0" actId="1076"/>
        <pc:sldMkLst>
          <pc:docMk/>
          <pc:sldMk cId="4184659106" sldId="1383"/>
        </pc:sldMkLst>
        <pc:spChg chg="mod">
          <ac:chgData name="Anna Haapaniemi" userId="S::anna.w.haapaniemi@haninge.se::0ff7ab07-126b-4d67-8da0-76b46ae66505" providerId="AD" clId="Web-{87E773B5-2DAD-4873-8457-F6DBAF94E026}" dt="2021-11-26T07:56:51.269" v="0" actId="1076"/>
          <ac:spMkLst>
            <pc:docMk/>
            <pc:sldMk cId="4184659106" sldId="1383"/>
            <ac:spMk id="2" creationId="{00000000-0000-0000-0000-000000000000}"/>
          </ac:spMkLst>
        </pc:spChg>
      </pc:sldChg>
    </pc:docChg>
  </pc:docChgLst>
  <pc:docChgLst>
    <pc:chgData name="Anna Härlin" userId="S::anna.harlin@haninge.se::e13ce2a0-3c88-4584-bf60-76ab93d73d3f" providerId="AD" clId="Web-{80F26757-50CC-4412-B21F-72C5DCB941FA}"/>
    <pc:docChg chg="modSld">
      <pc:chgData name="Anna Härlin" userId="S::anna.harlin@haninge.se::e13ce2a0-3c88-4584-bf60-76ab93d73d3f" providerId="AD" clId="Web-{80F26757-50CC-4412-B21F-72C5DCB941FA}" dt="2021-10-20T12:37:22.662" v="258" actId="20577"/>
      <pc:docMkLst>
        <pc:docMk/>
      </pc:docMkLst>
      <pc:sldChg chg="modSp">
        <pc:chgData name="Anna Härlin" userId="S::anna.harlin@haninge.se::e13ce2a0-3c88-4584-bf60-76ab93d73d3f" providerId="AD" clId="Web-{80F26757-50CC-4412-B21F-72C5DCB941FA}" dt="2021-10-20T12:23:28.395" v="4" actId="20577"/>
        <pc:sldMkLst>
          <pc:docMk/>
          <pc:sldMk cId="421051399" sldId="1294"/>
        </pc:sldMkLst>
        <pc:graphicFrameChg chg="modGraphic">
          <ac:chgData name="Anna Härlin" userId="S::anna.harlin@haninge.se::e13ce2a0-3c88-4584-bf60-76ab93d73d3f" providerId="AD" clId="Web-{80F26757-50CC-4412-B21F-72C5DCB941FA}" dt="2021-10-20T12:23:28.395" v="4" actId="20577"/>
          <ac:graphicFrameMkLst>
            <pc:docMk/>
            <pc:sldMk cId="421051399" sldId="1294"/>
            <ac:graphicFrameMk id="5" creationId="{BE58BB0F-08C5-44B3-986D-5F7EBDEB9D87}"/>
          </ac:graphicFrameMkLst>
        </pc:graphicFrameChg>
      </pc:sldChg>
      <pc:sldChg chg="addSp delSp modSp">
        <pc:chgData name="Anna Härlin" userId="S::anna.harlin@haninge.se::e13ce2a0-3c88-4584-bf60-76ab93d73d3f" providerId="AD" clId="Web-{80F26757-50CC-4412-B21F-72C5DCB941FA}" dt="2021-10-20T12:36:54.036" v="255" actId="20577"/>
        <pc:sldMkLst>
          <pc:docMk/>
          <pc:sldMk cId="3399253846" sldId="1295"/>
        </pc:sldMkLst>
        <pc:spChg chg="del mod">
          <ac:chgData name="Anna Härlin" userId="S::anna.harlin@haninge.se::e13ce2a0-3c88-4584-bf60-76ab93d73d3f" providerId="AD" clId="Web-{80F26757-50CC-4412-B21F-72C5DCB941FA}" dt="2021-10-20T12:32:20.379" v="155"/>
          <ac:spMkLst>
            <pc:docMk/>
            <pc:sldMk cId="3399253846" sldId="1295"/>
            <ac:spMk id="5" creationId="{46AA2C82-EB62-4C03-84BC-6AD4935F0AAE}"/>
          </ac:spMkLst>
        </pc:spChg>
        <pc:spChg chg="mod">
          <ac:chgData name="Anna Härlin" userId="S::anna.harlin@haninge.se::e13ce2a0-3c88-4584-bf60-76ab93d73d3f" providerId="AD" clId="Web-{80F26757-50CC-4412-B21F-72C5DCB941FA}" dt="2021-10-20T12:36:54.036" v="255" actId="20577"/>
          <ac:spMkLst>
            <pc:docMk/>
            <pc:sldMk cId="3399253846" sldId="1295"/>
            <ac:spMk id="7" creationId="{2B075322-8626-B64F-8566-90019A9B4541}"/>
          </ac:spMkLst>
        </pc:spChg>
        <pc:spChg chg="del mod">
          <ac:chgData name="Anna Härlin" userId="S::anna.harlin@haninge.se::e13ce2a0-3c88-4584-bf60-76ab93d73d3f" providerId="AD" clId="Web-{80F26757-50CC-4412-B21F-72C5DCB941FA}" dt="2021-10-20T12:32:17.504" v="154"/>
          <ac:spMkLst>
            <pc:docMk/>
            <pc:sldMk cId="3399253846" sldId="1295"/>
            <ac:spMk id="8" creationId="{8C350FD9-EEBC-4144-956B-A7D421959D5A}"/>
          </ac:spMkLst>
        </pc:spChg>
        <pc:spChg chg="del mod">
          <ac:chgData name="Anna Härlin" userId="S::anna.harlin@haninge.se::e13ce2a0-3c88-4584-bf60-76ab93d73d3f" providerId="AD" clId="Web-{80F26757-50CC-4412-B21F-72C5DCB941FA}" dt="2021-10-20T12:32:14.488" v="153"/>
          <ac:spMkLst>
            <pc:docMk/>
            <pc:sldMk cId="3399253846" sldId="1295"/>
            <ac:spMk id="9" creationId="{8E02F2CF-9643-4058-89E7-323CC3C218BE}"/>
          </ac:spMkLst>
        </pc:spChg>
        <pc:spChg chg="add mod">
          <ac:chgData name="Anna Härlin" userId="S::anna.harlin@haninge.se::e13ce2a0-3c88-4584-bf60-76ab93d73d3f" providerId="AD" clId="Web-{80F26757-50CC-4412-B21F-72C5DCB941FA}" dt="2021-10-20T12:33:38.212" v="168" actId="1076"/>
          <ac:spMkLst>
            <pc:docMk/>
            <pc:sldMk cId="3399253846" sldId="1295"/>
            <ac:spMk id="22" creationId="{E066942E-E343-44AE-8F3A-D5E8B86DB38A}"/>
          </ac:spMkLst>
        </pc:spChg>
        <pc:spChg chg="add mod">
          <ac:chgData name="Anna Härlin" userId="S::anna.harlin@haninge.se::e13ce2a0-3c88-4584-bf60-76ab93d73d3f" providerId="AD" clId="Web-{80F26757-50CC-4412-B21F-72C5DCB941FA}" dt="2021-10-20T12:33:42.821" v="170" actId="1076"/>
          <ac:spMkLst>
            <pc:docMk/>
            <pc:sldMk cId="3399253846" sldId="1295"/>
            <ac:spMk id="23" creationId="{87A2358C-4BF1-4529-B0DF-38A13DC694C3}"/>
          </ac:spMkLst>
        </pc:spChg>
        <pc:spChg chg="add mod">
          <ac:chgData name="Anna Härlin" userId="S::anna.harlin@haninge.se::e13ce2a0-3c88-4584-bf60-76ab93d73d3f" providerId="AD" clId="Web-{80F26757-50CC-4412-B21F-72C5DCB941FA}" dt="2021-10-20T12:33:56.463" v="172" actId="1076"/>
          <ac:spMkLst>
            <pc:docMk/>
            <pc:sldMk cId="3399253846" sldId="1295"/>
            <ac:spMk id="24" creationId="{8631FD1A-1263-47A9-BDE5-722370CCFB62}"/>
          </ac:spMkLst>
        </pc:spChg>
        <pc:spChg chg="add mod">
          <ac:chgData name="Anna Härlin" userId="S::anna.harlin@haninge.se::e13ce2a0-3c88-4584-bf60-76ab93d73d3f" providerId="AD" clId="Web-{80F26757-50CC-4412-B21F-72C5DCB941FA}" dt="2021-10-20T12:34:06.745" v="174" actId="1076"/>
          <ac:spMkLst>
            <pc:docMk/>
            <pc:sldMk cId="3399253846" sldId="1295"/>
            <ac:spMk id="25" creationId="{D94D1CC8-BD61-477D-8CAE-5B8B69DA41A2}"/>
          </ac:spMkLst>
        </pc:spChg>
        <pc:spChg chg="add mod">
          <ac:chgData name="Anna Härlin" userId="S::anna.harlin@haninge.se::e13ce2a0-3c88-4584-bf60-76ab93d73d3f" providerId="AD" clId="Web-{80F26757-50CC-4412-B21F-72C5DCB941FA}" dt="2021-10-20T12:34:28.699" v="178" actId="1076"/>
          <ac:spMkLst>
            <pc:docMk/>
            <pc:sldMk cId="3399253846" sldId="1295"/>
            <ac:spMk id="26" creationId="{A1566D12-AC64-4530-B994-78EBEB3F2F3E}"/>
          </ac:spMkLst>
        </pc:spChg>
        <pc:graphicFrameChg chg="add mod">
          <ac:chgData name="Anna Härlin" userId="S::anna.harlin@haninge.se::e13ce2a0-3c88-4584-bf60-76ab93d73d3f" providerId="AD" clId="Web-{80F26757-50CC-4412-B21F-72C5DCB941FA}" dt="2021-10-20T12:32:31.974" v="157" actId="1076"/>
          <ac:graphicFrameMkLst>
            <pc:docMk/>
            <pc:sldMk cId="3399253846" sldId="1295"/>
            <ac:graphicFrameMk id="3" creationId="{599E50E2-29A5-4B44-AEEF-5EB7187109B2}"/>
          </ac:graphicFrameMkLst>
        </pc:graphicFrameChg>
      </pc:sldChg>
      <pc:sldChg chg="modSp">
        <pc:chgData name="Anna Härlin" userId="S::anna.harlin@haninge.se::e13ce2a0-3c88-4584-bf60-76ab93d73d3f" providerId="AD" clId="Web-{80F26757-50CC-4412-B21F-72C5DCB941FA}" dt="2021-10-20T12:37:22.662" v="258" actId="20577"/>
        <pc:sldMkLst>
          <pc:docMk/>
          <pc:sldMk cId="1312389108" sldId="1342"/>
        </pc:sldMkLst>
        <pc:spChg chg="mod">
          <ac:chgData name="Anna Härlin" userId="S::anna.harlin@haninge.se::e13ce2a0-3c88-4584-bf60-76ab93d73d3f" providerId="AD" clId="Web-{80F26757-50CC-4412-B21F-72C5DCB941FA}" dt="2021-10-20T12:37:22.662" v="258" actId="20577"/>
          <ac:spMkLst>
            <pc:docMk/>
            <pc:sldMk cId="1312389108" sldId="1342"/>
            <ac:spMk id="3" creationId="{00000000-0000-0000-0000-000000000000}"/>
          </ac:spMkLst>
        </pc:spChg>
      </pc:sldChg>
    </pc:docChg>
  </pc:docChgLst>
  <pc:docChgLst>
    <pc:chgData name="Anna Härlin" userId="S::anna.harlin@haninge.se::e13ce2a0-3c88-4584-bf60-76ab93d73d3f" providerId="AD" clId="Web-{7B8196B6-CCAE-42A8-B292-CAF384F0A582}"/>
    <pc:docChg chg="modSld">
      <pc:chgData name="Anna Härlin" userId="S::anna.harlin@haninge.se::e13ce2a0-3c88-4584-bf60-76ab93d73d3f" providerId="AD" clId="Web-{7B8196B6-CCAE-42A8-B292-CAF384F0A582}" dt="2021-09-30T07:04:07.929" v="1"/>
      <pc:docMkLst>
        <pc:docMk/>
      </pc:docMkLst>
      <pc:sldChg chg="addSp delSp modSp">
        <pc:chgData name="Anna Härlin" userId="S::anna.harlin@haninge.se::e13ce2a0-3c88-4584-bf60-76ab93d73d3f" providerId="AD" clId="Web-{7B8196B6-CCAE-42A8-B292-CAF384F0A582}" dt="2021-09-30T07:04:07.929" v="1"/>
        <pc:sldMkLst>
          <pc:docMk/>
          <pc:sldMk cId="3098326252" sldId="1220"/>
        </pc:sldMkLst>
        <pc:picChg chg="add del mod">
          <ac:chgData name="Anna Härlin" userId="S::anna.harlin@haninge.se::e13ce2a0-3c88-4584-bf60-76ab93d73d3f" providerId="AD" clId="Web-{7B8196B6-CCAE-42A8-B292-CAF384F0A582}" dt="2021-09-30T07:04:07.929" v="1"/>
          <ac:picMkLst>
            <pc:docMk/>
            <pc:sldMk cId="3098326252" sldId="1220"/>
            <ac:picMk id="6" creationId="{EEE7C37A-3D6F-44DB-83E9-568AF3E70168}"/>
          </ac:picMkLst>
        </pc:picChg>
      </pc:sldChg>
    </pc:docChg>
  </pc:docChgLst>
  <pc:docChgLst>
    <pc:chgData name="Anna Härlin" userId="S::anna.harlin@haninge.se::e13ce2a0-3c88-4584-bf60-76ab93d73d3f" providerId="AD" clId="Web-{67566ABA-15ED-49C9-A5C4-C5C197C1BEB8}"/>
    <pc:docChg chg="addSld delSld modSld">
      <pc:chgData name="Anna Härlin" userId="S::anna.harlin@haninge.se::e13ce2a0-3c88-4584-bf60-76ab93d73d3f" providerId="AD" clId="Web-{67566ABA-15ED-49C9-A5C4-C5C197C1BEB8}" dt="2021-10-12T16:03:24.345" v="2312"/>
      <pc:docMkLst>
        <pc:docMk/>
      </pc:docMkLst>
      <pc:sldChg chg="del">
        <pc:chgData name="Anna Härlin" userId="S::anna.harlin@haninge.se::e13ce2a0-3c88-4584-bf60-76ab93d73d3f" providerId="AD" clId="Web-{67566ABA-15ED-49C9-A5C4-C5C197C1BEB8}" dt="2021-10-12T15:30:56.602" v="0"/>
        <pc:sldMkLst>
          <pc:docMk/>
          <pc:sldMk cId="2327584510" sldId="1228"/>
        </pc:sldMkLst>
      </pc:sldChg>
      <pc:sldChg chg="modSp">
        <pc:chgData name="Anna Härlin" userId="S::anna.harlin@haninge.se::e13ce2a0-3c88-4584-bf60-76ab93d73d3f" providerId="AD" clId="Web-{67566ABA-15ED-49C9-A5C4-C5C197C1BEB8}" dt="2021-10-12T16:03:24.345" v="2312"/>
        <pc:sldMkLst>
          <pc:docMk/>
          <pc:sldMk cId="3881675490" sldId="1246"/>
        </pc:sldMkLst>
        <pc:graphicFrameChg chg="mod modGraphic">
          <ac:chgData name="Anna Härlin" userId="S::anna.harlin@haninge.se::e13ce2a0-3c88-4584-bf60-76ab93d73d3f" providerId="AD" clId="Web-{67566ABA-15ED-49C9-A5C4-C5C197C1BEB8}" dt="2021-10-12T16:03:24.345" v="2312"/>
          <ac:graphicFrameMkLst>
            <pc:docMk/>
            <pc:sldMk cId="3881675490" sldId="1246"/>
            <ac:graphicFrameMk id="5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6:00:11.429" v="2183" actId="1076"/>
        <pc:sldMkLst>
          <pc:docMk/>
          <pc:sldMk cId="2696792896" sldId="1256"/>
        </pc:sldMkLst>
        <pc:graphicFrameChg chg="mod modGraphic">
          <ac:chgData name="Anna Härlin" userId="S::anna.harlin@haninge.se::e13ce2a0-3c88-4584-bf60-76ab93d73d3f" providerId="AD" clId="Web-{67566ABA-15ED-49C9-A5C4-C5C197C1BEB8}" dt="2021-10-12T16:00:11.429" v="2183" actId="1076"/>
          <ac:graphicFrameMkLst>
            <pc:docMk/>
            <pc:sldMk cId="2696792896" sldId="1256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8:54.691" v="2123"/>
        <pc:sldMkLst>
          <pc:docMk/>
          <pc:sldMk cId="1195475131" sldId="1259"/>
        </pc:sldMkLst>
        <pc:graphicFrameChg chg="mod modGraphic">
          <ac:chgData name="Anna Härlin" userId="S::anna.harlin@haninge.se::e13ce2a0-3c88-4584-bf60-76ab93d73d3f" providerId="AD" clId="Web-{67566ABA-15ED-49C9-A5C4-C5C197C1BEB8}" dt="2021-10-12T15:58:54.691" v="2123"/>
          <ac:graphicFrameMkLst>
            <pc:docMk/>
            <pc:sldMk cId="1195475131" sldId="1259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7:19.889" v="2072"/>
        <pc:sldMkLst>
          <pc:docMk/>
          <pc:sldMk cId="221786838" sldId="1261"/>
        </pc:sldMkLst>
        <pc:graphicFrameChg chg="mod modGraphic">
          <ac:chgData name="Anna Härlin" userId="S::anna.harlin@haninge.se::e13ce2a0-3c88-4584-bf60-76ab93d73d3f" providerId="AD" clId="Web-{67566ABA-15ED-49C9-A5C4-C5C197C1BEB8}" dt="2021-10-12T15:57:19.889" v="2072"/>
          <ac:graphicFrameMkLst>
            <pc:docMk/>
            <pc:sldMk cId="221786838" sldId="1261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5:13.335" v="1904"/>
        <pc:sldMkLst>
          <pc:docMk/>
          <pc:sldMk cId="1508120416" sldId="1264"/>
        </pc:sldMkLst>
        <pc:graphicFrameChg chg="mod modGraphic">
          <ac:chgData name="Anna Härlin" userId="S::anna.harlin@haninge.se::e13ce2a0-3c88-4584-bf60-76ab93d73d3f" providerId="AD" clId="Web-{67566ABA-15ED-49C9-A5C4-C5C197C1BEB8}" dt="2021-10-12T15:55:13.335" v="1904"/>
          <ac:graphicFrameMkLst>
            <pc:docMk/>
            <pc:sldMk cId="1508120416" sldId="1264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6:02:59.657" v="2304"/>
        <pc:sldMkLst>
          <pc:docMk/>
          <pc:sldMk cId="1535239896" sldId="1300"/>
        </pc:sldMkLst>
        <pc:graphicFrameChg chg="mod modGraphic">
          <ac:chgData name="Anna Härlin" userId="S::anna.harlin@haninge.se::e13ce2a0-3c88-4584-bf60-76ab93d73d3f" providerId="AD" clId="Web-{67566ABA-15ED-49C9-A5C4-C5C197C1BEB8}" dt="2021-10-12T16:02:59.657" v="2304"/>
          <ac:graphicFrameMkLst>
            <pc:docMk/>
            <pc:sldMk cId="1535239896" sldId="1300"/>
            <ac:graphicFrameMk id="8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7:55.828" v="2097"/>
        <pc:sldMkLst>
          <pc:docMk/>
          <pc:sldMk cId="1996411814" sldId="1306"/>
        </pc:sldMkLst>
        <pc:graphicFrameChg chg="mod modGraphic">
          <ac:chgData name="Anna Härlin" userId="S::anna.harlin@haninge.se::e13ce2a0-3c88-4584-bf60-76ab93d73d3f" providerId="AD" clId="Web-{67566ABA-15ED-49C9-A5C4-C5C197C1BEB8}" dt="2021-10-12T15:57:55.828" v="2097"/>
          <ac:graphicFrameMkLst>
            <pc:docMk/>
            <pc:sldMk cId="1996411814" sldId="1306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6:52.419" v="2054"/>
        <pc:sldMkLst>
          <pc:docMk/>
          <pc:sldMk cId="2424716778" sldId="1311"/>
        </pc:sldMkLst>
        <pc:graphicFrameChg chg="mod modGraphic">
          <ac:chgData name="Anna Härlin" userId="S::anna.harlin@haninge.se::e13ce2a0-3c88-4584-bf60-76ab93d73d3f" providerId="AD" clId="Web-{67566ABA-15ED-49C9-A5C4-C5C197C1BEB8}" dt="2021-10-12T15:56:52.419" v="2054"/>
          <ac:graphicFrameMkLst>
            <pc:docMk/>
            <pc:sldMk cId="2424716778" sldId="1311"/>
            <ac:graphicFrameMk id="6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1:27.605" v="1549"/>
        <pc:sldMkLst>
          <pc:docMk/>
          <pc:sldMk cId="1569137082" sldId="1315"/>
        </pc:sldMkLst>
        <pc:graphicFrameChg chg="mod modGraphic">
          <ac:chgData name="Anna Härlin" userId="S::anna.harlin@haninge.se::e13ce2a0-3c88-4584-bf60-76ab93d73d3f" providerId="AD" clId="Web-{67566ABA-15ED-49C9-A5C4-C5C197C1BEB8}" dt="2021-10-12T15:51:27.605" v="1549"/>
          <ac:graphicFrameMkLst>
            <pc:docMk/>
            <pc:sldMk cId="1569137082" sldId="1315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45:02.475" v="955"/>
        <pc:sldMkLst>
          <pc:docMk/>
          <pc:sldMk cId="611419190" sldId="1319"/>
        </pc:sldMkLst>
        <pc:graphicFrameChg chg="mod modGraphic">
          <ac:chgData name="Anna Härlin" userId="S::anna.harlin@haninge.se::e13ce2a0-3c88-4584-bf60-76ab93d73d3f" providerId="AD" clId="Web-{67566ABA-15ED-49C9-A5C4-C5C197C1BEB8}" dt="2021-10-12T15:45:02.475" v="955"/>
          <ac:graphicFrameMkLst>
            <pc:docMk/>
            <pc:sldMk cId="611419190" sldId="1319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47:27.108" v="1200"/>
        <pc:sldMkLst>
          <pc:docMk/>
          <pc:sldMk cId="3707796854" sldId="1322"/>
        </pc:sldMkLst>
        <pc:graphicFrameChg chg="mod modGraphic">
          <ac:chgData name="Anna Härlin" userId="S::anna.harlin@haninge.se::e13ce2a0-3c88-4584-bf60-76ab93d73d3f" providerId="AD" clId="Web-{67566ABA-15ED-49C9-A5C4-C5C197C1BEB8}" dt="2021-10-12T15:47:27.108" v="1200"/>
          <ac:graphicFrameMkLst>
            <pc:docMk/>
            <pc:sldMk cId="3707796854" sldId="1322"/>
            <ac:graphicFrameMk id="7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43:38.533" v="843"/>
        <pc:sldMkLst>
          <pc:docMk/>
          <pc:sldMk cId="3673958271" sldId="1324"/>
        </pc:sldMkLst>
        <pc:graphicFrameChg chg="mod modGraphic">
          <ac:chgData name="Anna Härlin" userId="S::anna.harlin@haninge.se::e13ce2a0-3c88-4584-bf60-76ab93d73d3f" providerId="AD" clId="Web-{67566ABA-15ED-49C9-A5C4-C5C197C1BEB8}" dt="2021-10-12T15:43:38.533" v="843"/>
          <ac:graphicFrameMkLst>
            <pc:docMk/>
            <pc:sldMk cId="3673958271" sldId="1324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42:16.029" v="725"/>
        <pc:sldMkLst>
          <pc:docMk/>
          <pc:sldMk cId="2959785505" sldId="1327"/>
        </pc:sldMkLst>
        <pc:graphicFrameChg chg="mod modGraphic">
          <ac:chgData name="Anna Härlin" userId="S::anna.harlin@haninge.se::e13ce2a0-3c88-4584-bf60-76ab93d73d3f" providerId="AD" clId="Web-{67566ABA-15ED-49C9-A5C4-C5C197C1BEB8}" dt="2021-10-12T15:42:16.029" v="725"/>
          <ac:graphicFrameMkLst>
            <pc:docMk/>
            <pc:sldMk cId="2959785505" sldId="1327"/>
            <ac:graphicFrameMk id="2" creationId="{00000000-0000-0000-0000-000000000000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32:15.013" v="171"/>
        <pc:sldMkLst>
          <pc:docMk/>
          <pc:sldMk cId="879426662" sldId="1328"/>
        </pc:sldMkLst>
        <pc:graphicFrameChg chg="mod modGraphic">
          <ac:chgData name="Anna Härlin" userId="S::anna.harlin@haninge.se::e13ce2a0-3c88-4584-bf60-76ab93d73d3f" providerId="AD" clId="Web-{67566ABA-15ED-49C9-A5C4-C5C197C1BEB8}" dt="2021-10-12T15:32:15.013" v="171"/>
          <ac:graphicFrameMkLst>
            <pc:docMk/>
            <pc:sldMk cId="879426662" sldId="1328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34:54.849" v="373"/>
        <pc:sldMkLst>
          <pc:docMk/>
          <pc:sldMk cId="656776340" sldId="1333"/>
        </pc:sldMkLst>
        <pc:graphicFrameChg chg="mod modGraphic">
          <ac:chgData name="Anna Härlin" userId="S::anna.harlin@haninge.se::e13ce2a0-3c88-4584-bf60-76ab93d73d3f" providerId="AD" clId="Web-{67566ABA-15ED-49C9-A5C4-C5C197C1BEB8}" dt="2021-10-12T15:34:54.849" v="373"/>
          <ac:graphicFrameMkLst>
            <pc:docMk/>
            <pc:sldMk cId="656776340" sldId="1333"/>
            <ac:graphicFrameMk id="2" creationId="{00000000-0000-0000-0000-000000000000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4:00.081" v="1790"/>
        <pc:sldMkLst>
          <pc:docMk/>
          <pc:sldMk cId="2271326636" sldId="1336"/>
        </pc:sldMkLst>
        <pc:graphicFrameChg chg="mod modGraphic">
          <ac:chgData name="Anna Härlin" userId="S::anna.harlin@haninge.se::e13ce2a0-3c88-4584-bf60-76ab93d73d3f" providerId="AD" clId="Web-{67566ABA-15ED-49C9-A5C4-C5C197C1BEB8}" dt="2021-10-12T15:54:00.081" v="1790"/>
          <ac:graphicFrameMkLst>
            <pc:docMk/>
            <pc:sldMk cId="2271326636" sldId="1336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52:49.171" v="1617"/>
        <pc:sldMkLst>
          <pc:docMk/>
          <pc:sldMk cId="1514514565" sldId="1337"/>
        </pc:sldMkLst>
        <pc:graphicFrameChg chg="mod modGraphic">
          <ac:chgData name="Anna Härlin" userId="S::anna.harlin@haninge.se::e13ce2a0-3c88-4584-bf60-76ab93d73d3f" providerId="AD" clId="Web-{67566ABA-15ED-49C9-A5C4-C5C197C1BEB8}" dt="2021-10-12T15:52:49.171" v="1617"/>
          <ac:graphicFrameMkLst>
            <pc:docMk/>
            <pc:sldMk cId="1514514565" sldId="1337"/>
            <ac:graphicFrameMk id="4" creationId="{62E87DF0-8F0D-4AF4-A8ED-709D370DF4A8}"/>
          </ac:graphicFrameMkLst>
        </pc:graphicFrameChg>
      </pc:sldChg>
      <pc:sldChg chg="modSp">
        <pc:chgData name="Anna Härlin" userId="S::anna.harlin@haninge.se::e13ce2a0-3c88-4584-bf60-76ab93d73d3f" providerId="AD" clId="Web-{67566ABA-15ED-49C9-A5C4-C5C197C1BEB8}" dt="2021-10-12T15:49:03.738" v="1346"/>
        <pc:sldMkLst>
          <pc:docMk/>
          <pc:sldMk cId="393010131" sldId="1341"/>
        </pc:sldMkLst>
        <pc:graphicFrameChg chg="mod modGraphic">
          <ac:chgData name="Anna Härlin" userId="S::anna.harlin@haninge.se::e13ce2a0-3c88-4584-bf60-76ab93d73d3f" providerId="AD" clId="Web-{67566ABA-15ED-49C9-A5C4-C5C197C1BEB8}" dt="2021-10-12T15:49:03.738" v="1346"/>
          <ac:graphicFrameMkLst>
            <pc:docMk/>
            <pc:sldMk cId="393010131" sldId="1341"/>
            <ac:graphicFrameMk id="4" creationId="{00000000-0000-0000-0000-000000000000}"/>
          </ac:graphicFrameMkLst>
        </pc:graphicFrameChg>
      </pc:sldChg>
      <pc:sldChg chg="modSp add replId">
        <pc:chgData name="Anna Härlin" userId="S::anna.harlin@haninge.se::e13ce2a0-3c88-4584-bf60-76ab93d73d3f" providerId="AD" clId="Web-{67566ABA-15ED-49C9-A5C4-C5C197C1BEB8}" dt="2021-10-12T15:35:04.428" v="374"/>
        <pc:sldMkLst>
          <pc:docMk/>
          <pc:sldMk cId="850646829" sldId="1353"/>
        </pc:sldMkLst>
        <pc:graphicFrameChg chg="modGraphic">
          <ac:chgData name="Anna Härlin" userId="S::anna.harlin@haninge.se::e13ce2a0-3c88-4584-bf60-76ab93d73d3f" providerId="AD" clId="Web-{67566ABA-15ED-49C9-A5C4-C5C197C1BEB8}" dt="2021-10-12T15:35:04.428" v="374"/>
          <ac:graphicFrameMkLst>
            <pc:docMk/>
            <pc:sldMk cId="850646829" sldId="1353"/>
            <ac:graphicFrameMk id="2" creationId="{00000000-0000-0000-0000-000000000000}"/>
          </ac:graphicFrameMkLst>
        </pc:graphicFrameChg>
      </pc:sldChg>
      <pc:sldChg chg="modSp add replId">
        <pc:chgData name="Anna Härlin" userId="S::anna.harlin@haninge.se::e13ce2a0-3c88-4584-bf60-76ab93d73d3f" providerId="AD" clId="Web-{67566ABA-15ED-49C9-A5C4-C5C197C1BEB8}" dt="2021-10-12T15:38:44.471" v="649"/>
        <pc:sldMkLst>
          <pc:docMk/>
          <pc:sldMk cId="2753024209" sldId="1354"/>
        </pc:sldMkLst>
        <pc:graphicFrameChg chg="mod modGraphic">
          <ac:chgData name="Anna Härlin" userId="S::anna.harlin@haninge.se::e13ce2a0-3c88-4584-bf60-76ab93d73d3f" providerId="AD" clId="Web-{67566ABA-15ED-49C9-A5C4-C5C197C1BEB8}" dt="2021-10-12T15:38:44.471" v="649"/>
          <ac:graphicFrameMkLst>
            <pc:docMk/>
            <pc:sldMk cId="2753024209" sldId="1354"/>
            <ac:graphicFrameMk id="2" creationId="{00000000-0000-0000-0000-000000000000}"/>
          </ac:graphicFrameMkLst>
        </pc:graphicFrameChg>
      </pc:sldChg>
      <pc:sldChg chg="addSp modSp add replId">
        <pc:chgData name="Anna Härlin" userId="S::anna.harlin@haninge.se::e13ce2a0-3c88-4584-bf60-76ab93d73d3f" providerId="AD" clId="Web-{67566ABA-15ED-49C9-A5C4-C5C197C1BEB8}" dt="2021-10-12T16:01:41.699" v="2210" actId="20577"/>
        <pc:sldMkLst>
          <pc:docMk/>
          <pc:sldMk cId="2512462766" sldId="1355"/>
        </pc:sldMkLst>
        <pc:spChg chg="add">
          <ac:chgData name="Anna Härlin" userId="S::anna.harlin@haninge.se::e13ce2a0-3c88-4584-bf60-76ab93d73d3f" providerId="AD" clId="Web-{67566ABA-15ED-49C9-A5C4-C5C197C1BEB8}" dt="2021-10-12T16:01:07.916" v="2188"/>
          <ac:spMkLst>
            <pc:docMk/>
            <pc:sldMk cId="2512462766" sldId="1355"/>
            <ac:spMk id="3" creationId="{7EA8F881-970E-4E2D-B512-D86990B7949E}"/>
          </ac:spMkLst>
        </pc:spChg>
        <pc:spChg chg="mod">
          <ac:chgData name="Anna Härlin" userId="S::anna.harlin@haninge.se::e13ce2a0-3c88-4584-bf60-76ab93d73d3f" providerId="AD" clId="Web-{67566ABA-15ED-49C9-A5C4-C5C197C1BEB8}" dt="2021-10-12T16:01:05.557" v="2187" actId="1076"/>
          <ac:spMkLst>
            <pc:docMk/>
            <pc:sldMk cId="2512462766" sldId="1355"/>
            <ac:spMk id="6" creationId="{79CC3469-B918-4722-BEA1-06C06911B781}"/>
          </ac:spMkLst>
        </pc:spChg>
        <pc:spChg chg="add mod">
          <ac:chgData name="Anna Härlin" userId="S::anna.harlin@haninge.se::e13ce2a0-3c88-4584-bf60-76ab93d73d3f" providerId="AD" clId="Web-{67566ABA-15ED-49C9-A5C4-C5C197C1BEB8}" dt="2021-10-12T16:01:41.699" v="2210" actId="20577"/>
          <ac:spMkLst>
            <pc:docMk/>
            <pc:sldMk cId="2512462766" sldId="1355"/>
            <ac:spMk id="8" creationId="{8EA8B250-73C1-4108-8BCF-28B23A8111C8}"/>
          </ac:spMkLst>
        </pc:spChg>
        <pc:graphicFrameChg chg="mod modGraphic">
          <ac:chgData name="Anna Härlin" userId="S::anna.harlin@haninge.se::e13ce2a0-3c88-4584-bf60-76ab93d73d3f" providerId="AD" clId="Web-{67566ABA-15ED-49C9-A5C4-C5C197C1BEB8}" dt="2021-10-12T16:01:23.948" v="2191" actId="1076"/>
          <ac:graphicFrameMkLst>
            <pc:docMk/>
            <pc:sldMk cId="2512462766" sldId="1355"/>
            <ac:graphicFrameMk id="4" creationId="{6A71CC03-FD89-4B6A-AA17-8B5C3A95B725}"/>
          </ac:graphicFrameMkLst>
        </pc:graphicFrameChg>
      </pc:sldChg>
    </pc:docChg>
  </pc:docChgLst>
  <pc:docChgLst>
    <pc:chgData name="Anna Härlin" userId="S::anna.harlin@haninge.se::e13ce2a0-3c88-4584-bf60-76ab93d73d3f" providerId="AD" clId="Web-{ED029B3D-09DD-440C-BB6C-2284F25FC671}"/>
    <pc:docChg chg="addSld modSld">
      <pc:chgData name="Anna Härlin" userId="S::anna.harlin@haninge.se::e13ce2a0-3c88-4584-bf60-76ab93d73d3f" providerId="AD" clId="Web-{ED029B3D-09DD-440C-BB6C-2284F25FC671}" dt="2021-10-05T16:28:44.607" v="223" actId="20577"/>
      <pc:docMkLst>
        <pc:docMk/>
      </pc:docMkLst>
      <pc:sldChg chg="modSp">
        <pc:chgData name="Anna Härlin" userId="S::anna.harlin@haninge.se::e13ce2a0-3c88-4584-bf60-76ab93d73d3f" providerId="AD" clId="Web-{ED029B3D-09DD-440C-BB6C-2284F25FC671}" dt="2021-10-05T15:54:29.464" v="3" actId="20577"/>
        <pc:sldMkLst>
          <pc:docMk/>
          <pc:sldMk cId="3540149840" sldId="1298"/>
        </pc:sldMkLst>
        <pc:spChg chg="mod">
          <ac:chgData name="Anna Härlin" userId="S::anna.harlin@haninge.se::e13ce2a0-3c88-4584-bf60-76ab93d73d3f" providerId="AD" clId="Web-{ED029B3D-09DD-440C-BB6C-2284F25FC671}" dt="2021-10-05T15:54:29.464" v="3" actId="20577"/>
          <ac:spMkLst>
            <pc:docMk/>
            <pc:sldMk cId="3540149840" sldId="1298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ED029B3D-09DD-440C-BB6C-2284F25FC671}" dt="2021-10-05T15:55:19.950" v="52" actId="20577"/>
        <pc:sldMkLst>
          <pc:docMk/>
          <pc:sldMk cId="1664696569" sldId="1301"/>
        </pc:sldMkLst>
        <pc:spChg chg="mod">
          <ac:chgData name="Anna Härlin" userId="S::anna.harlin@haninge.se::e13ce2a0-3c88-4584-bf60-76ab93d73d3f" providerId="AD" clId="Web-{ED029B3D-09DD-440C-BB6C-2284F25FC671}" dt="2021-10-05T15:55:19.950" v="52" actId="20577"/>
          <ac:spMkLst>
            <pc:docMk/>
            <pc:sldMk cId="1664696569" sldId="1301"/>
            <ac:spMk id="7" creationId="{6A2E3EFD-ACF0-4939-9E86-C3DBCA6C6048}"/>
          </ac:spMkLst>
        </pc:spChg>
      </pc:sldChg>
      <pc:sldChg chg="modSp">
        <pc:chgData name="Anna Härlin" userId="S::anna.harlin@haninge.se::e13ce2a0-3c88-4584-bf60-76ab93d73d3f" providerId="AD" clId="Web-{ED029B3D-09DD-440C-BB6C-2284F25FC671}" dt="2021-10-05T15:51:37.928" v="1" actId="20577"/>
        <pc:sldMkLst>
          <pc:docMk/>
          <pc:sldMk cId="3956172629" sldId="1302"/>
        </pc:sldMkLst>
        <pc:spChg chg="mod">
          <ac:chgData name="Anna Härlin" userId="S::anna.harlin@haninge.se::e13ce2a0-3c88-4584-bf60-76ab93d73d3f" providerId="AD" clId="Web-{ED029B3D-09DD-440C-BB6C-2284F25FC671}" dt="2021-10-05T15:51:37.928" v="1" actId="20577"/>
          <ac:spMkLst>
            <pc:docMk/>
            <pc:sldMk cId="3956172629" sldId="1302"/>
            <ac:spMk id="7" creationId="{2B075322-8626-B64F-8566-90019A9B4541}"/>
          </ac:spMkLst>
        </pc:spChg>
      </pc:sldChg>
      <pc:sldChg chg="delSp modSp">
        <pc:chgData name="Anna Härlin" userId="S::anna.harlin@haninge.se::e13ce2a0-3c88-4584-bf60-76ab93d73d3f" providerId="AD" clId="Web-{ED029B3D-09DD-440C-BB6C-2284F25FC671}" dt="2021-10-05T16:25:10.516" v="60" actId="20577"/>
        <pc:sldMkLst>
          <pc:docMk/>
          <pc:sldMk cId="1944464416" sldId="1303"/>
        </pc:sldMkLst>
        <pc:spChg chg="mod">
          <ac:chgData name="Anna Härlin" userId="S::anna.harlin@haninge.se::e13ce2a0-3c88-4584-bf60-76ab93d73d3f" providerId="AD" clId="Web-{ED029B3D-09DD-440C-BB6C-2284F25FC671}" dt="2021-10-05T16:24:52.203" v="57" actId="14100"/>
          <ac:spMkLst>
            <pc:docMk/>
            <pc:sldMk cId="1944464416" sldId="1303"/>
            <ac:spMk id="2" creationId="{02463E33-23C6-8848-9274-B553C91D3AE0}"/>
          </ac:spMkLst>
        </pc:spChg>
        <pc:spChg chg="mod">
          <ac:chgData name="Anna Härlin" userId="S::anna.harlin@haninge.se::e13ce2a0-3c88-4584-bf60-76ab93d73d3f" providerId="AD" clId="Web-{ED029B3D-09DD-440C-BB6C-2284F25FC671}" dt="2021-10-05T16:25:10.516" v="60" actId="20577"/>
          <ac:spMkLst>
            <pc:docMk/>
            <pc:sldMk cId="1944464416" sldId="1303"/>
            <ac:spMk id="7" creationId="{2B075322-8626-B64F-8566-90019A9B4541}"/>
          </ac:spMkLst>
        </pc:spChg>
        <pc:picChg chg="mod">
          <ac:chgData name="Anna Härlin" userId="S::anna.harlin@haninge.se::e13ce2a0-3c88-4584-bf60-76ab93d73d3f" providerId="AD" clId="Web-{ED029B3D-09DD-440C-BB6C-2284F25FC671}" dt="2021-10-05T16:24:59.703" v="58" actId="14100"/>
          <ac:picMkLst>
            <pc:docMk/>
            <pc:sldMk cId="1944464416" sldId="1303"/>
            <ac:picMk id="3" creationId="{307B8931-DD4E-4451-8CB8-A7D67C96A836}"/>
          </ac:picMkLst>
        </pc:picChg>
        <pc:picChg chg="del">
          <ac:chgData name="Anna Härlin" userId="S::anna.harlin@haninge.se::e13ce2a0-3c88-4584-bf60-76ab93d73d3f" providerId="AD" clId="Web-{ED029B3D-09DD-440C-BB6C-2284F25FC671}" dt="2021-10-05T16:24:33.248" v="55"/>
          <ac:picMkLst>
            <pc:docMk/>
            <pc:sldMk cId="1944464416" sldId="1303"/>
            <ac:picMk id="5" creationId="{E38EE877-3482-476D-8F73-A9D7F97E7A39}"/>
          </ac:picMkLst>
        </pc:picChg>
      </pc:sldChg>
      <pc:sldChg chg="modSp">
        <pc:chgData name="Anna Härlin" userId="S::anna.harlin@haninge.se::e13ce2a0-3c88-4584-bf60-76ab93d73d3f" providerId="AD" clId="Web-{ED029B3D-09DD-440C-BB6C-2284F25FC671}" dt="2021-10-05T16:26:47.303" v="87" actId="20577"/>
        <pc:sldMkLst>
          <pc:docMk/>
          <pc:sldMk cId="2377076336" sldId="1305"/>
        </pc:sldMkLst>
        <pc:spChg chg="mod">
          <ac:chgData name="Anna Härlin" userId="S::anna.harlin@haninge.se::e13ce2a0-3c88-4584-bf60-76ab93d73d3f" providerId="AD" clId="Web-{ED029B3D-09DD-440C-BB6C-2284F25FC671}" dt="2021-10-05T16:26:47.303" v="87" actId="20577"/>
          <ac:spMkLst>
            <pc:docMk/>
            <pc:sldMk cId="2377076336" sldId="1305"/>
            <ac:spMk id="7" creationId="{2B075322-8626-B64F-8566-90019A9B4541}"/>
          </ac:spMkLst>
        </pc:spChg>
      </pc:sldChg>
      <pc:sldChg chg="modSp add replId">
        <pc:chgData name="Anna Härlin" userId="S::anna.harlin@haninge.se::e13ce2a0-3c88-4584-bf60-76ab93d73d3f" providerId="AD" clId="Web-{ED029B3D-09DD-440C-BB6C-2284F25FC671}" dt="2021-10-05T16:28:44.607" v="223" actId="20577"/>
        <pc:sldMkLst>
          <pc:docMk/>
          <pc:sldMk cId="636719131" sldId="1343"/>
        </pc:sldMkLst>
        <pc:spChg chg="mod">
          <ac:chgData name="Anna Härlin" userId="S::anna.harlin@haninge.se::e13ce2a0-3c88-4584-bf60-76ab93d73d3f" providerId="AD" clId="Web-{ED029B3D-09DD-440C-BB6C-2284F25FC671}" dt="2021-10-05T16:28:44.607" v="223" actId="20577"/>
          <ac:spMkLst>
            <pc:docMk/>
            <pc:sldMk cId="636719131" sldId="1343"/>
            <ac:spMk id="7" creationId="{2B075322-8626-B64F-8566-90019A9B4541}"/>
          </ac:spMkLst>
        </pc:spChg>
      </pc:sldChg>
    </pc:docChg>
  </pc:docChgLst>
  <pc:docChgLst>
    <pc:chgData name="Lena Hall" userId="S::lena.a.hall@haninge.se::77f9f878-c664-42d1-a302-119bc8ec294b" providerId="AD" clId="Web-{2CC5300F-C983-4D16-BA4A-CEC8A63BA254}"/>
    <pc:docChg chg="">
      <pc:chgData name="Lena Hall" userId="S::lena.a.hall@haninge.se::77f9f878-c664-42d1-a302-119bc8ec294b" providerId="AD" clId="Web-{2CC5300F-C983-4D16-BA4A-CEC8A63BA254}" dt="2021-10-13T09:18:11.149" v="1"/>
      <pc:docMkLst>
        <pc:docMk/>
      </pc:docMkLst>
      <pc:sldChg chg="addCm">
        <pc:chgData name="Lena Hall" userId="S::lena.a.hall@haninge.se::77f9f878-c664-42d1-a302-119bc8ec294b" providerId="AD" clId="Web-{2CC5300F-C983-4D16-BA4A-CEC8A63BA254}" dt="2021-10-13T09:10:08.980" v="0"/>
        <pc:sldMkLst>
          <pc:docMk/>
          <pc:sldMk cId="1569137082" sldId="1315"/>
        </pc:sldMkLst>
      </pc:sldChg>
      <pc:sldChg chg="addCm">
        <pc:chgData name="Lena Hall" userId="S::lena.a.hall@haninge.se::77f9f878-c664-42d1-a302-119bc8ec294b" providerId="AD" clId="Web-{2CC5300F-C983-4D16-BA4A-CEC8A63BA254}" dt="2021-10-13T09:18:11.149" v="1"/>
        <pc:sldMkLst>
          <pc:docMk/>
          <pc:sldMk cId="1312389108" sldId="1342"/>
        </pc:sldMkLst>
      </pc:sldChg>
    </pc:docChg>
  </pc:docChgLst>
  <pc:docChgLst>
    <pc:chgData name="Anna Haapaniemi" userId="S::anna.w.haapaniemi@haninge.se::0ff7ab07-126b-4d67-8da0-76b46ae66505" providerId="AD" clId="Web-{B340987B-B83F-44DB-AF25-DEF0B81E1F67}"/>
    <pc:docChg chg="delSld modSld">
      <pc:chgData name="Anna Haapaniemi" userId="S::anna.w.haapaniemi@haninge.se::0ff7ab07-126b-4d67-8da0-76b46ae66505" providerId="AD" clId="Web-{B340987B-B83F-44DB-AF25-DEF0B81E1F67}" dt="2021-11-22T07:33:21.159" v="24"/>
      <pc:docMkLst>
        <pc:docMk/>
      </pc:docMkLst>
      <pc:sldChg chg="modNotes">
        <pc:chgData name="Anna Haapaniemi" userId="S::anna.w.haapaniemi@haninge.se::0ff7ab07-126b-4d67-8da0-76b46ae66505" providerId="AD" clId="Web-{B340987B-B83F-44DB-AF25-DEF0B81E1F67}" dt="2021-11-22T07:28:59.262" v="11"/>
        <pc:sldMkLst>
          <pc:docMk/>
          <pc:sldMk cId="4184659106" sldId="1383"/>
        </pc:sldMkLst>
      </pc:sldChg>
      <pc:sldChg chg="del">
        <pc:chgData name="Anna Haapaniemi" userId="S::anna.w.haapaniemi@haninge.se::0ff7ab07-126b-4d67-8da0-76b46ae66505" providerId="AD" clId="Web-{B340987B-B83F-44DB-AF25-DEF0B81E1F67}" dt="2021-11-22T07:29:47.498" v="20"/>
        <pc:sldMkLst>
          <pc:docMk/>
          <pc:sldMk cId="3932426076" sldId="1385"/>
        </pc:sldMkLst>
      </pc:sldChg>
      <pc:sldChg chg="modNotes">
        <pc:chgData name="Anna Haapaniemi" userId="S::anna.w.haapaniemi@haninge.se::0ff7ab07-126b-4d67-8da0-76b46ae66505" providerId="AD" clId="Web-{B340987B-B83F-44DB-AF25-DEF0B81E1F67}" dt="2021-11-22T07:29:28.075" v="19"/>
        <pc:sldMkLst>
          <pc:docMk/>
          <pc:sldMk cId="3426828516" sldId="1418"/>
        </pc:sldMkLst>
      </pc:sldChg>
      <pc:sldChg chg="modNotes">
        <pc:chgData name="Anna Haapaniemi" userId="S::anna.w.haapaniemi@haninge.se::0ff7ab07-126b-4d67-8da0-76b46ae66505" providerId="AD" clId="Web-{B340987B-B83F-44DB-AF25-DEF0B81E1F67}" dt="2021-11-22T07:29:17.669" v="13"/>
        <pc:sldMkLst>
          <pc:docMk/>
          <pc:sldMk cId="3986824770" sldId="1420"/>
        </pc:sldMkLst>
      </pc:sldChg>
      <pc:sldChg chg="delSp">
        <pc:chgData name="Anna Haapaniemi" userId="S::anna.w.haapaniemi@haninge.se::0ff7ab07-126b-4d67-8da0-76b46ae66505" providerId="AD" clId="Web-{B340987B-B83F-44DB-AF25-DEF0B81E1F67}" dt="2021-11-22T07:33:21.159" v="24"/>
        <pc:sldMkLst>
          <pc:docMk/>
          <pc:sldMk cId="3417782050" sldId="1422"/>
        </pc:sldMkLst>
        <pc:spChg chg="del">
          <ac:chgData name="Anna Haapaniemi" userId="S::anna.w.haapaniemi@haninge.se::0ff7ab07-126b-4d67-8da0-76b46ae66505" providerId="AD" clId="Web-{B340987B-B83F-44DB-AF25-DEF0B81E1F67}" dt="2021-11-22T07:33:21.159" v="24"/>
          <ac:spMkLst>
            <pc:docMk/>
            <pc:sldMk cId="3417782050" sldId="1422"/>
            <ac:spMk id="3" creationId="{00000000-0000-0000-0000-000000000000}"/>
          </ac:spMkLst>
        </pc:spChg>
      </pc:sldChg>
      <pc:sldChg chg="del">
        <pc:chgData name="Anna Haapaniemi" userId="S::anna.w.haapaniemi@haninge.se::0ff7ab07-126b-4d67-8da0-76b46ae66505" providerId="AD" clId="Web-{B340987B-B83F-44DB-AF25-DEF0B81E1F67}" dt="2021-11-22T07:26:35.165" v="0"/>
        <pc:sldMkLst>
          <pc:docMk/>
          <pc:sldMk cId="22304906" sldId="1426"/>
        </pc:sldMkLst>
      </pc:sldChg>
      <pc:sldChg chg="del">
        <pc:chgData name="Anna Haapaniemi" userId="S::anna.w.haapaniemi@haninge.se::0ff7ab07-126b-4d67-8da0-76b46ae66505" providerId="AD" clId="Web-{B340987B-B83F-44DB-AF25-DEF0B81E1F67}" dt="2021-11-22T07:26:39.196" v="1"/>
        <pc:sldMkLst>
          <pc:docMk/>
          <pc:sldMk cId="1723245954" sldId="1428"/>
        </pc:sldMkLst>
      </pc:sldChg>
      <pc:sldChg chg="modSp modNotes">
        <pc:chgData name="Anna Haapaniemi" userId="S::anna.w.haapaniemi@haninge.se::0ff7ab07-126b-4d67-8da0-76b46ae66505" providerId="AD" clId="Web-{B340987B-B83F-44DB-AF25-DEF0B81E1F67}" dt="2021-11-22T07:29:09.653" v="12"/>
        <pc:sldMkLst>
          <pc:docMk/>
          <pc:sldMk cId="732871960" sldId="1429"/>
        </pc:sldMkLst>
        <pc:graphicFrameChg chg="modGraphic">
          <ac:chgData name="Anna Haapaniemi" userId="S::anna.w.haapaniemi@haninge.se::0ff7ab07-126b-4d67-8da0-76b46ae66505" providerId="AD" clId="Web-{B340987B-B83F-44DB-AF25-DEF0B81E1F67}" dt="2021-11-22T07:27:38.651" v="8" actId="20577"/>
          <ac:graphicFrameMkLst>
            <pc:docMk/>
            <pc:sldMk cId="732871960" sldId="1429"/>
            <ac:graphicFrameMk id="3" creationId="{00000000-0000-0000-0000-000000000000}"/>
          </ac:graphicFrameMkLst>
        </pc:graphicFrameChg>
      </pc:sldChg>
      <pc:sldChg chg="modNotes">
        <pc:chgData name="Anna Haapaniemi" userId="S::anna.w.haapaniemi@haninge.se::0ff7ab07-126b-4d67-8da0-76b46ae66505" providerId="AD" clId="Web-{B340987B-B83F-44DB-AF25-DEF0B81E1F67}" dt="2021-11-22T07:29:53.232" v="23"/>
        <pc:sldMkLst>
          <pc:docMk/>
          <pc:sldMk cId="1909025961" sldId="1430"/>
        </pc:sldMkLst>
      </pc:sldChg>
    </pc:docChg>
  </pc:docChgLst>
  <pc:docChgLst>
    <pc:chgData name="Fredrik Sundberg" userId="S::fredrik.sundberg@haninge.se::0243679a-9c6b-4cd2-93bd-8ad30967d04b" providerId="AD" clId="Web-{735F4DB5-BAB7-47E6-9C76-66532BAAE911}"/>
    <pc:docChg chg="addSld delSld modSld sldOrd">
      <pc:chgData name="Fredrik Sundberg" userId="S::fredrik.sundberg@haninge.se::0243679a-9c6b-4cd2-93bd-8ad30967d04b" providerId="AD" clId="Web-{735F4DB5-BAB7-47E6-9C76-66532BAAE911}" dt="2021-11-04T13:24:32.192" v="281" actId="14100"/>
      <pc:docMkLst>
        <pc:docMk/>
      </pc:docMkLst>
      <pc:sldChg chg="modSp">
        <pc:chgData name="Fredrik Sundberg" userId="S::fredrik.sundberg@haninge.se::0243679a-9c6b-4cd2-93bd-8ad30967d04b" providerId="AD" clId="Web-{735F4DB5-BAB7-47E6-9C76-66532BAAE911}" dt="2021-11-04T13:19:20.473" v="235" actId="20577"/>
        <pc:sldMkLst>
          <pc:docMk/>
          <pc:sldMk cId="2849655887" sldId="1299"/>
        </pc:sldMkLst>
        <pc:spChg chg="mod">
          <ac:chgData name="Fredrik Sundberg" userId="S::fredrik.sundberg@haninge.se::0243679a-9c6b-4cd2-93bd-8ad30967d04b" providerId="AD" clId="Web-{735F4DB5-BAB7-47E6-9C76-66532BAAE911}" dt="2021-11-04T13:19:20.473" v="235" actId="20577"/>
          <ac:spMkLst>
            <pc:docMk/>
            <pc:sldMk cId="2849655887" sldId="1299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735F4DB5-BAB7-47E6-9C76-66532BAAE911}" dt="2021-11-04T13:19:26.926" v="239" actId="20577"/>
        <pc:sldMkLst>
          <pc:docMk/>
          <pc:sldMk cId="2377076336" sldId="1305"/>
        </pc:sldMkLst>
        <pc:spChg chg="mod">
          <ac:chgData name="Fredrik Sundberg" userId="S::fredrik.sundberg@haninge.se::0243679a-9c6b-4cd2-93bd-8ad30967d04b" providerId="AD" clId="Web-{735F4DB5-BAB7-47E6-9C76-66532BAAE911}" dt="2021-11-04T13:19:26.926" v="239" actId="20577"/>
          <ac:spMkLst>
            <pc:docMk/>
            <pc:sldMk cId="2377076336" sldId="1305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735F4DB5-BAB7-47E6-9C76-66532BAAE911}" dt="2021-11-04T13:19:55.803" v="253" actId="20577"/>
        <pc:sldMkLst>
          <pc:docMk/>
          <pc:sldMk cId="2813224097" sldId="1307"/>
        </pc:sldMkLst>
        <pc:spChg chg="mod">
          <ac:chgData name="Fredrik Sundberg" userId="S::fredrik.sundberg@haninge.se::0243679a-9c6b-4cd2-93bd-8ad30967d04b" providerId="AD" clId="Web-{735F4DB5-BAB7-47E6-9C76-66532BAAE911}" dt="2021-11-04T13:19:55.803" v="253" actId="20577"/>
          <ac:spMkLst>
            <pc:docMk/>
            <pc:sldMk cId="2813224097" sldId="1307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735F4DB5-BAB7-47E6-9C76-66532BAAE911}" dt="2021-11-04T13:20:01.834" v="256" actId="20577"/>
        <pc:sldMkLst>
          <pc:docMk/>
          <pc:sldMk cId="1444864832" sldId="1310"/>
        </pc:sldMkLst>
        <pc:spChg chg="mod">
          <ac:chgData name="Fredrik Sundberg" userId="S::fredrik.sundberg@haninge.se::0243679a-9c6b-4cd2-93bd-8ad30967d04b" providerId="AD" clId="Web-{735F4DB5-BAB7-47E6-9C76-66532BAAE911}" dt="2021-11-04T13:20:01.834" v="256" actId="20577"/>
          <ac:spMkLst>
            <pc:docMk/>
            <pc:sldMk cId="1444864832" sldId="1310"/>
            <ac:spMk id="7" creationId="{2B075322-8626-B64F-8566-90019A9B4541}"/>
          </ac:spMkLst>
        </pc:spChg>
      </pc:sldChg>
      <pc:sldChg chg="addSp delSp modSp">
        <pc:chgData name="Fredrik Sundberg" userId="S::fredrik.sundberg@haninge.se::0243679a-9c6b-4cd2-93bd-8ad30967d04b" providerId="AD" clId="Web-{735F4DB5-BAB7-47E6-9C76-66532BAAE911}" dt="2021-11-04T13:20:07.084" v="259" actId="20577"/>
        <pc:sldMkLst>
          <pc:docMk/>
          <pc:sldMk cId="3442321206" sldId="1314"/>
        </pc:sldMkLst>
        <pc:spChg chg="mod">
          <ac:chgData name="Fredrik Sundberg" userId="S::fredrik.sundberg@haninge.se::0243679a-9c6b-4cd2-93bd-8ad30967d04b" providerId="AD" clId="Web-{735F4DB5-BAB7-47E6-9C76-66532BAAE911}" dt="2021-11-04T13:20:07.084" v="259" actId="20577"/>
          <ac:spMkLst>
            <pc:docMk/>
            <pc:sldMk cId="3442321206" sldId="1314"/>
            <ac:spMk id="7" creationId="{2B075322-8626-B64F-8566-90019A9B4541}"/>
          </ac:spMkLst>
        </pc:spChg>
        <pc:graphicFrameChg chg="del">
          <ac:chgData name="Fredrik Sundberg" userId="S::fredrik.sundberg@haninge.se::0243679a-9c6b-4cd2-93bd-8ad30967d04b" providerId="AD" clId="Web-{735F4DB5-BAB7-47E6-9C76-66532BAAE911}" dt="2021-11-04T12:56:02.009" v="3"/>
          <ac:graphicFrameMkLst>
            <pc:docMk/>
            <pc:sldMk cId="3442321206" sldId="1314"/>
            <ac:graphicFrameMk id="6" creationId="{AA655DAD-1E62-4562-ABC4-6C42C871A574}"/>
          </ac:graphicFrameMkLst>
        </pc:graphicFrameChg>
        <pc:picChg chg="del">
          <ac:chgData name="Fredrik Sundberg" userId="S::fredrik.sundberg@haninge.se::0243679a-9c6b-4cd2-93bd-8ad30967d04b" providerId="AD" clId="Web-{735F4DB5-BAB7-47E6-9C76-66532BAAE911}" dt="2021-11-04T12:55:53.727" v="0"/>
          <ac:picMkLst>
            <pc:docMk/>
            <pc:sldMk cId="3442321206" sldId="1314"/>
            <ac:picMk id="3" creationId="{D0BB1146-5A78-4F15-9902-FBB412C67245}"/>
          </ac:picMkLst>
        </pc:picChg>
        <pc:picChg chg="add mod">
          <ac:chgData name="Fredrik Sundberg" userId="S::fredrik.sundberg@haninge.se::0243679a-9c6b-4cd2-93bd-8ad30967d04b" providerId="AD" clId="Web-{735F4DB5-BAB7-47E6-9C76-66532BAAE911}" dt="2021-11-04T12:56:06.056" v="5" actId="1076"/>
          <ac:picMkLst>
            <pc:docMk/>
            <pc:sldMk cId="3442321206" sldId="1314"/>
            <ac:picMk id="4" creationId="{8091B3EE-880C-4720-B891-83ED6A9DEDC5}"/>
          </ac:picMkLst>
        </pc:picChg>
      </pc:sldChg>
      <pc:sldChg chg="addSp delSp modSp">
        <pc:chgData name="Fredrik Sundberg" userId="S::fredrik.sundberg@haninge.se::0243679a-9c6b-4cd2-93bd-8ad30967d04b" providerId="AD" clId="Web-{735F4DB5-BAB7-47E6-9C76-66532BAAE911}" dt="2021-11-04T13:00:40.680" v="38" actId="1076"/>
        <pc:sldMkLst>
          <pc:docMk/>
          <pc:sldMk cId="4134365698" sldId="1316"/>
        </pc:sldMkLst>
        <pc:spChg chg="add del">
          <ac:chgData name="Fredrik Sundberg" userId="S::fredrik.sundberg@haninge.se::0243679a-9c6b-4cd2-93bd-8ad30967d04b" providerId="AD" clId="Web-{735F4DB5-BAB7-47E6-9C76-66532BAAE911}" dt="2021-11-04T13:00:34.492" v="36"/>
          <ac:spMkLst>
            <pc:docMk/>
            <pc:sldMk cId="4134365698" sldId="1316"/>
            <ac:spMk id="5" creationId="{41BEB7A2-D9A3-459C-B697-9C742F59B0B4}"/>
          </ac:spMkLst>
        </pc:spChg>
        <pc:picChg chg="del">
          <ac:chgData name="Fredrik Sundberg" userId="S::fredrik.sundberg@haninge.se::0243679a-9c6b-4cd2-93bd-8ad30967d04b" providerId="AD" clId="Web-{735F4DB5-BAB7-47E6-9C76-66532BAAE911}" dt="2021-11-04T13:00:21.741" v="31"/>
          <ac:picMkLst>
            <pc:docMk/>
            <pc:sldMk cId="4134365698" sldId="1316"/>
            <ac:picMk id="3" creationId="{D05B46B9-855F-4695-9B21-F273E0039DF3}"/>
          </ac:picMkLst>
        </pc:picChg>
        <pc:picChg chg="add mod">
          <ac:chgData name="Fredrik Sundberg" userId="S::fredrik.sundberg@haninge.se::0243679a-9c6b-4cd2-93bd-8ad30967d04b" providerId="AD" clId="Web-{735F4DB5-BAB7-47E6-9C76-66532BAAE911}" dt="2021-11-04T13:00:40.680" v="38" actId="1076"/>
          <ac:picMkLst>
            <pc:docMk/>
            <pc:sldMk cId="4134365698" sldId="1316"/>
            <ac:picMk id="4" creationId="{6AA22DD8-E05E-481A-924F-FB16BFF71659}"/>
          </ac:picMkLst>
        </pc:picChg>
        <pc:picChg chg="del">
          <ac:chgData name="Fredrik Sundberg" userId="S::fredrik.sundberg@haninge.se::0243679a-9c6b-4cd2-93bd-8ad30967d04b" providerId="AD" clId="Web-{735F4DB5-BAB7-47E6-9C76-66532BAAE911}" dt="2021-11-04T13:00:22.522" v="32"/>
          <ac:picMkLst>
            <pc:docMk/>
            <pc:sldMk cId="4134365698" sldId="1316"/>
            <ac:picMk id="6" creationId="{FFBCD298-9C6B-447E-89A9-38528B01061F}"/>
          </ac:picMkLst>
        </pc:picChg>
      </pc:sldChg>
      <pc:sldChg chg="addSp delSp modSp">
        <pc:chgData name="Fredrik Sundberg" userId="S::fredrik.sundberg@haninge.se::0243679a-9c6b-4cd2-93bd-8ad30967d04b" providerId="AD" clId="Web-{735F4DB5-BAB7-47E6-9C76-66532BAAE911}" dt="2021-11-04T13:20:10.022" v="261" actId="20577"/>
        <pc:sldMkLst>
          <pc:docMk/>
          <pc:sldMk cId="1879444749" sldId="1317"/>
        </pc:sldMkLst>
        <pc:spChg chg="mod">
          <ac:chgData name="Fredrik Sundberg" userId="S::fredrik.sundberg@haninge.se::0243679a-9c6b-4cd2-93bd-8ad30967d04b" providerId="AD" clId="Web-{735F4DB5-BAB7-47E6-9C76-66532BAAE911}" dt="2021-11-04T13:20:10.022" v="261" actId="20577"/>
          <ac:spMkLst>
            <pc:docMk/>
            <pc:sldMk cId="1879444749" sldId="1317"/>
            <ac:spMk id="7" creationId="{2B075322-8626-B64F-8566-90019A9B4541}"/>
          </ac:spMkLst>
        </pc:spChg>
        <pc:graphicFrameChg chg="add mod">
          <ac:chgData name="Fredrik Sundberg" userId="S::fredrik.sundberg@haninge.se::0243679a-9c6b-4cd2-93bd-8ad30967d04b" providerId="AD" clId="Web-{735F4DB5-BAB7-47E6-9C76-66532BAAE911}" dt="2021-11-04T13:03:12.266" v="53" actId="1076"/>
          <ac:graphicFrameMkLst>
            <pc:docMk/>
            <pc:sldMk cId="1879444749" sldId="1317"/>
            <ac:graphicFrameMk id="5" creationId="{DD449B47-6502-4F40-AE11-DF185A7E67CC}"/>
          </ac:graphicFrameMkLst>
        </pc:graphicFrameChg>
        <pc:graphicFrameChg chg="del">
          <ac:chgData name="Fredrik Sundberg" userId="S::fredrik.sundberg@haninge.se::0243679a-9c6b-4cd2-93bd-8ad30967d04b" providerId="AD" clId="Web-{735F4DB5-BAB7-47E6-9C76-66532BAAE911}" dt="2021-11-04T13:00:56.540" v="40"/>
          <ac:graphicFrameMkLst>
            <pc:docMk/>
            <pc:sldMk cId="1879444749" sldId="1317"/>
            <ac:graphicFrameMk id="6" creationId="{AA655DAD-1E62-4562-ABC4-6C42C871A574}"/>
          </ac:graphicFrameMkLst>
        </pc:graphicFrameChg>
        <pc:picChg chg="add del mod">
          <ac:chgData name="Fredrik Sundberg" userId="S::fredrik.sundberg@haninge.se::0243679a-9c6b-4cd2-93bd-8ad30967d04b" providerId="AD" clId="Web-{735F4DB5-BAB7-47E6-9C76-66532BAAE911}" dt="2021-11-04T13:02:02.168" v="42"/>
          <ac:picMkLst>
            <pc:docMk/>
            <pc:sldMk cId="1879444749" sldId="1317"/>
            <ac:picMk id="3" creationId="{DB283030-75E3-4C22-9F88-DD4717AB2F0C}"/>
          </ac:picMkLst>
        </pc:picChg>
        <pc:picChg chg="add mod modCrop">
          <ac:chgData name="Fredrik Sundberg" userId="S::fredrik.sundberg@haninge.se::0243679a-9c6b-4cd2-93bd-8ad30967d04b" providerId="AD" clId="Web-{735F4DB5-BAB7-47E6-9C76-66532BAAE911}" dt="2021-11-04T13:02:50.108" v="51" actId="1076"/>
          <ac:picMkLst>
            <pc:docMk/>
            <pc:sldMk cId="1879444749" sldId="1317"/>
            <ac:picMk id="4" creationId="{FBCD7D50-920A-452E-9C3C-A0E8B2713CFB}"/>
          </ac:picMkLst>
        </pc:picChg>
        <pc:picChg chg="del">
          <ac:chgData name="Fredrik Sundberg" userId="S::fredrik.sundberg@haninge.se::0243679a-9c6b-4cd2-93bd-8ad30967d04b" providerId="AD" clId="Web-{735F4DB5-BAB7-47E6-9C76-66532BAAE911}" dt="2021-11-04T13:00:54.915" v="39"/>
          <ac:picMkLst>
            <pc:docMk/>
            <pc:sldMk cId="1879444749" sldId="1317"/>
            <ac:picMk id="8" creationId="{FFBCD298-9C6B-447E-89A9-38528B01061F}"/>
          </ac:picMkLst>
        </pc:picChg>
      </pc:sldChg>
      <pc:sldChg chg="ord">
        <pc:chgData name="Fredrik Sundberg" userId="S::fredrik.sundberg@haninge.se::0243679a-9c6b-4cd2-93bd-8ad30967d04b" providerId="AD" clId="Web-{735F4DB5-BAB7-47E6-9C76-66532BAAE911}" dt="2021-11-04T12:57:56.921" v="23"/>
        <pc:sldMkLst>
          <pc:docMk/>
          <pc:sldMk cId="2669195402" sldId="1320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56.921" v="21"/>
        <pc:sldMkLst>
          <pc:docMk/>
          <pc:sldMk cId="3800256511" sldId="1321"/>
        </pc:sldMkLst>
      </pc:sldChg>
      <pc:sldChg chg="modSp">
        <pc:chgData name="Fredrik Sundberg" userId="S::fredrik.sundberg@haninge.se::0243679a-9c6b-4cd2-93bd-8ad30967d04b" providerId="AD" clId="Web-{735F4DB5-BAB7-47E6-9C76-66532BAAE911}" dt="2021-11-04T13:13:51.784" v="189"/>
        <pc:sldMkLst>
          <pc:docMk/>
          <pc:sldMk cId="3707796854" sldId="1322"/>
        </pc:sldMkLst>
        <pc:graphicFrameChg chg="mod modGraphic">
          <ac:chgData name="Fredrik Sundberg" userId="S::fredrik.sundberg@haninge.se::0243679a-9c6b-4cd2-93bd-8ad30967d04b" providerId="AD" clId="Web-{735F4DB5-BAB7-47E6-9C76-66532BAAE911}" dt="2021-11-04T13:13:51.784" v="189"/>
          <ac:graphicFrameMkLst>
            <pc:docMk/>
            <pc:sldMk cId="3707796854" sldId="1322"/>
            <ac:graphicFrameMk id="7" creationId="{6A71CC03-FD89-4B6A-AA17-8B5C3A95B725}"/>
          </ac:graphicFrameMkLst>
        </pc:graphicFrameChg>
      </pc:sldChg>
      <pc:sldChg chg="ord">
        <pc:chgData name="Fredrik Sundberg" userId="S::fredrik.sundberg@haninge.se::0243679a-9c6b-4cd2-93bd-8ad30967d04b" providerId="AD" clId="Web-{735F4DB5-BAB7-47E6-9C76-66532BAAE911}" dt="2021-11-04T12:57:56.921" v="20"/>
        <pc:sldMkLst>
          <pc:docMk/>
          <pc:sldMk cId="3673958271" sldId="1324"/>
        </pc:sldMkLst>
      </pc:sldChg>
      <pc:sldChg chg="addSp delSp modSp">
        <pc:chgData name="Fredrik Sundberg" userId="S::fredrik.sundberg@haninge.se::0243679a-9c6b-4cd2-93bd-8ad30967d04b" providerId="AD" clId="Web-{735F4DB5-BAB7-47E6-9C76-66532BAAE911}" dt="2021-11-04T13:20:55.962" v="273" actId="14100"/>
        <pc:sldMkLst>
          <pc:docMk/>
          <pc:sldMk cId="1391529868" sldId="1325"/>
        </pc:sldMkLst>
        <pc:spChg chg="mod">
          <ac:chgData name="Fredrik Sundberg" userId="S::fredrik.sundberg@haninge.se::0243679a-9c6b-4cd2-93bd-8ad30967d04b" providerId="AD" clId="Web-{735F4DB5-BAB7-47E6-9C76-66532BAAE911}" dt="2021-11-04T13:20:55.962" v="273" actId="14100"/>
          <ac:spMkLst>
            <pc:docMk/>
            <pc:sldMk cId="1391529868" sldId="1325"/>
            <ac:spMk id="2" creationId="{02463E33-23C6-8848-9274-B553C91D3AE0}"/>
          </ac:spMkLst>
        </pc:spChg>
        <pc:spChg chg="del">
          <ac:chgData name="Fredrik Sundberg" userId="S::fredrik.sundberg@haninge.se::0243679a-9c6b-4cd2-93bd-8ad30967d04b" providerId="AD" clId="Web-{735F4DB5-BAB7-47E6-9C76-66532BAAE911}" dt="2021-11-04T13:14:40.270" v="191"/>
          <ac:spMkLst>
            <pc:docMk/>
            <pc:sldMk cId="1391529868" sldId="1325"/>
            <ac:spMk id="6" creationId="{00000000-0000-0000-0000-000000000000}"/>
          </ac:spMkLst>
        </pc:spChg>
        <pc:spChg chg="mod">
          <ac:chgData name="Fredrik Sundberg" userId="S::fredrik.sundberg@haninge.se::0243679a-9c6b-4cd2-93bd-8ad30967d04b" providerId="AD" clId="Web-{735F4DB5-BAB7-47E6-9C76-66532BAAE911}" dt="2021-11-04T13:20:51.821" v="272" actId="14100"/>
          <ac:spMkLst>
            <pc:docMk/>
            <pc:sldMk cId="1391529868" sldId="1325"/>
            <ac:spMk id="7" creationId="{2B075322-8626-B64F-8566-90019A9B4541}"/>
          </ac:spMkLst>
        </pc:spChg>
        <pc:picChg chg="add mod">
          <ac:chgData name="Fredrik Sundberg" userId="S::fredrik.sundberg@haninge.se::0243679a-9c6b-4cd2-93bd-8ad30967d04b" providerId="AD" clId="Web-{735F4DB5-BAB7-47E6-9C76-66532BAAE911}" dt="2021-11-04T13:20:48.383" v="271" actId="14100"/>
          <ac:picMkLst>
            <pc:docMk/>
            <pc:sldMk cId="1391529868" sldId="1325"/>
            <ac:picMk id="3" creationId="{94A368D9-243E-4ECC-83DB-1865145FB3B6}"/>
          </ac:picMkLst>
        </pc:picChg>
        <pc:picChg chg="del">
          <ac:chgData name="Fredrik Sundberg" userId="S::fredrik.sundberg@haninge.se::0243679a-9c6b-4cd2-93bd-8ad30967d04b" providerId="AD" clId="Web-{735F4DB5-BAB7-47E6-9C76-66532BAAE911}" dt="2021-11-04T13:14:37.833" v="190"/>
          <ac:picMkLst>
            <pc:docMk/>
            <pc:sldMk cId="1391529868" sldId="1325"/>
            <ac:picMk id="5" creationId="{00000000-0000-0000-0000-000000000000}"/>
          </ac:picMkLst>
        </pc:picChg>
      </pc:sldChg>
      <pc:sldChg chg="addSp delSp modSp">
        <pc:chgData name="Fredrik Sundberg" userId="S::fredrik.sundberg@haninge.se::0243679a-9c6b-4cd2-93bd-8ad30967d04b" providerId="AD" clId="Web-{735F4DB5-BAB7-47E6-9C76-66532BAAE911}" dt="2021-11-04T13:24:32.192" v="281" actId="14100"/>
        <pc:sldMkLst>
          <pc:docMk/>
          <pc:sldMk cId="3174432995" sldId="1326"/>
        </pc:sldMkLst>
        <pc:spChg chg="mod">
          <ac:chgData name="Fredrik Sundberg" userId="S::fredrik.sundberg@haninge.se::0243679a-9c6b-4cd2-93bd-8ad30967d04b" providerId="AD" clId="Web-{735F4DB5-BAB7-47E6-9C76-66532BAAE911}" dt="2021-11-04T13:20:32.273" v="264" actId="20577"/>
          <ac:spMkLst>
            <pc:docMk/>
            <pc:sldMk cId="3174432995" sldId="1326"/>
            <ac:spMk id="7" creationId="{2B075322-8626-B64F-8566-90019A9B4541}"/>
          </ac:spMkLst>
        </pc:spChg>
        <pc:graphicFrameChg chg="del">
          <ac:chgData name="Fredrik Sundberg" userId="S::fredrik.sundberg@haninge.se::0243679a-9c6b-4cd2-93bd-8ad30967d04b" providerId="AD" clId="Web-{735F4DB5-BAB7-47E6-9C76-66532BAAE911}" dt="2021-11-04T13:18:52.768" v="192"/>
          <ac:graphicFrameMkLst>
            <pc:docMk/>
            <pc:sldMk cId="3174432995" sldId="1326"/>
            <ac:graphicFrameMk id="6" creationId="{AA655DAD-1E62-4562-ABC4-6C42C871A574}"/>
          </ac:graphicFrameMkLst>
        </pc:graphicFrameChg>
        <pc:picChg chg="add del mod">
          <ac:chgData name="Fredrik Sundberg" userId="S::fredrik.sundberg@haninge.se::0243679a-9c6b-4cd2-93bd-8ad30967d04b" providerId="AD" clId="Web-{735F4DB5-BAB7-47E6-9C76-66532BAAE911}" dt="2021-11-04T13:20:40.992" v="268"/>
          <ac:picMkLst>
            <pc:docMk/>
            <pc:sldMk cId="3174432995" sldId="1326"/>
            <ac:picMk id="3" creationId="{F086BEC7-DCE8-4BA7-8A04-187A625D4D02}"/>
          </ac:picMkLst>
        </pc:picChg>
        <pc:picChg chg="add mod modCrop">
          <ac:chgData name="Fredrik Sundberg" userId="S::fredrik.sundberg@haninge.se::0243679a-9c6b-4cd2-93bd-8ad30967d04b" providerId="AD" clId="Web-{735F4DB5-BAB7-47E6-9C76-66532BAAE911}" dt="2021-11-04T13:24:32.192" v="281" actId="14100"/>
          <ac:picMkLst>
            <pc:docMk/>
            <pc:sldMk cId="3174432995" sldId="1326"/>
            <ac:picMk id="4" creationId="{6E19CDB3-3615-44B6-9445-5BA4EF29F323}"/>
          </ac:picMkLst>
        </pc:picChg>
      </pc:sldChg>
      <pc:sldChg chg="ord">
        <pc:chgData name="Fredrik Sundberg" userId="S::fredrik.sundberg@haninge.se::0243679a-9c6b-4cd2-93bd-8ad30967d04b" providerId="AD" clId="Web-{735F4DB5-BAB7-47E6-9C76-66532BAAE911}" dt="2021-11-04T12:58:16.047" v="30"/>
        <pc:sldMkLst>
          <pc:docMk/>
          <pc:sldMk cId="812950636" sldId="1334"/>
        </pc:sldMkLst>
      </pc:sldChg>
      <pc:sldChg chg="delSp del">
        <pc:chgData name="Fredrik Sundberg" userId="S::fredrik.sundberg@haninge.se::0243679a-9c6b-4cd2-93bd-8ad30967d04b" providerId="AD" clId="Web-{735F4DB5-BAB7-47E6-9C76-66532BAAE911}" dt="2021-11-04T12:56:37.401" v="12"/>
        <pc:sldMkLst>
          <pc:docMk/>
          <pc:sldMk cId="2717197570" sldId="1335"/>
        </pc:sldMkLst>
        <pc:graphicFrameChg chg="del">
          <ac:chgData name="Fredrik Sundberg" userId="S::fredrik.sundberg@haninge.se::0243679a-9c6b-4cd2-93bd-8ad30967d04b" providerId="AD" clId="Web-{735F4DB5-BAB7-47E6-9C76-66532BAAE911}" dt="2021-11-04T12:56:17.400" v="6"/>
          <ac:graphicFrameMkLst>
            <pc:docMk/>
            <pc:sldMk cId="2717197570" sldId="1335"/>
            <ac:graphicFrameMk id="6" creationId="{AA655DAD-1E62-4562-ABC4-6C42C871A574}"/>
          </ac:graphicFrameMkLst>
        </pc:graphicFrameChg>
      </pc:sldChg>
      <pc:sldChg chg="delSp ord">
        <pc:chgData name="Fredrik Sundberg" userId="S::fredrik.sundberg@haninge.se::0243679a-9c6b-4cd2-93bd-8ad30967d04b" providerId="AD" clId="Web-{735F4DB5-BAB7-47E6-9C76-66532BAAE911}" dt="2021-11-04T12:58:16.047" v="27"/>
        <pc:sldMkLst>
          <pc:docMk/>
          <pc:sldMk cId="2271326636" sldId="1336"/>
        </pc:sldMkLst>
        <pc:graphicFrameChg chg="del">
          <ac:chgData name="Fredrik Sundberg" userId="S::fredrik.sundberg@haninge.se::0243679a-9c6b-4cd2-93bd-8ad30967d04b" providerId="AD" clId="Web-{735F4DB5-BAB7-47E6-9C76-66532BAAE911}" dt="2021-11-04T12:56:41.089" v="13"/>
          <ac:graphicFrameMkLst>
            <pc:docMk/>
            <pc:sldMk cId="2271326636" sldId="1336"/>
            <ac:graphicFrameMk id="6" creationId="{AA655DAD-1E62-4562-ABC4-6C42C871A574}"/>
          </ac:graphicFrameMkLst>
        </pc:graphicFrameChg>
      </pc:sldChg>
      <pc:sldChg chg="ord">
        <pc:chgData name="Fredrik Sundberg" userId="S::fredrik.sundberg@haninge.se::0243679a-9c6b-4cd2-93bd-8ad30967d04b" providerId="AD" clId="Web-{735F4DB5-BAB7-47E6-9C76-66532BAAE911}" dt="2021-11-04T12:58:16.047" v="24"/>
        <pc:sldMkLst>
          <pc:docMk/>
          <pc:sldMk cId="1514514565" sldId="1337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33.404" v="18"/>
        <pc:sldMkLst>
          <pc:docMk/>
          <pc:sldMk cId="3773923087" sldId="1338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33.404" v="16"/>
        <pc:sldMkLst>
          <pc:docMk/>
          <pc:sldMk cId="2112329778" sldId="1339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33.404" v="15"/>
        <pc:sldMkLst>
          <pc:docMk/>
          <pc:sldMk cId="3905650679" sldId="1340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33.404" v="14"/>
        <pc:sldMkLst>
          <pc:docMk/>
          <pc:sldMk cId="393010131" sldId="1341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8:16.047" v="29"/>
        <pc:sldMkLst>
          <pc:docMk/>
          <pc:sldMk cId="2033056586" sldId="1346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33.404" v="17"/>
        <pc:sldMkLst>
          <pc:docMk/>
          <pc:sldMk cId="4007923093" sldId="1348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56.921" v="22"/>
        <pc:sldMkLst>
          <pc:docMk/>
          <pc:sldMk cId="2352557328" sldId="1350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7:56.921" v="19"/>
        <pc:sldMkLst>
          <pc:docMk/>
          <pc:sldMk cId="1171364617" sldId="1357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8:16.047" v="26"/>
        <pc:sldMkLst>
          <pc:docMk/>
          <pc:sldMk cId="1163112574" sldId="1365"/>
        </pc:sldMkLst>
      </pc:sldChg>
      <pc:sldChg chg="ord">
        <pc:chgData name="Fredrik Sundberg" userId="S::fredrik.sundberg@haninge.se::0243679a-9c6b-4cd2-93bd-8ad30967d04b" providerId="AD" clId="Web-{735F4DB5-BAB7-47E6-9C76-66532BAAE911}" dt="2021-11-04T12:58:16.047" v="25"/>
        <pc:sldMkLst>
          <pc:docMk/>
          <pc:sldMk cId="3431355394" sldId="1366"/>
        </pc:sldMkLst>
      </pc:sldChg>
      <pc:sldChg chg="addSp modSp add ord replId">
        <pc:chgData name="Fredrik Sundberg" userId="S::fredrik.sundberg@haninge.se::0243679a-9c6b-4cd2-93bd-8ad30967d04b" providerId="AD" clId="Web-{735F4DB5-BAB7-47E6-9C76-66532BAAE911}" dt="2021-11-04T12:58:16.047" v="28"/>
        <pc:sldMkLst>
          <pc:docMk/>
          <pc:sldMk cId="372583760" sldId="1367"/>
        </pc:sldMkLst>
        <pc:graphicFrameChg chg="add mod modGraphic">
          <ac:chgData name="Fredrik Sundberg" userId="S::fredrik.sundberg@haninge.se::0243679a-9c6b-4cd2-93bd-8ad30967d04b" providerId="AD" clId="Web-{735F4DB5-BAB7-47E6-9C76-66532BAAE911}" dt="2021-11-04T12:56:33.807" v="11" actId="1076"/>
          <ac:graphicFrameMkLst>
            <pc:docMk/>
            <pc:sldMk cId="372583760" sldId="1367"/>
            <ac:graphicFrameMk id="4" creationId="{543B4077-84A8-4DB2-8F18-43B773903786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8A80B66F-E116-4C36-9141-9776C6812551}"/>
    <pc:docChg chg="modSld">
      <pc:chgData name="Fredrik Sundberg" userId="S::fredrik.sundberg@haninge.se::0243679a-9c6b-4cd2-93bd-8ad30967d04b" providerId="AD" clId="Web-{8A80B66F-E116-4C36-9141-9776C6812551}" dt="2021-10-12T13:29:11.484" v="0"/>
      <pc:docMkLst>
        <pc:docMk/>
      </pc:docMkLst>
      <pc:sldChg chg="addSp">
        <pc:chgData name="Fredrik Sundberg" userId="S::fredrik.sundberg@haninge.se::0243679a-9c6b-4cd2-93bd-8ad30967d04b" providerId="AD" clId="Web-{8A80B66F-E116-4C36-9141-9776C6812551}" dt="2021-10-12T13:29:11.484" v="0"/>
        <pc:sldMkLst>
          <pc:docMk/>
          <pc:sldMk cId="682839077" sldId="1296"/>
        </pc:sldMkLst>
        <pc:spChg chg="add">
          <ac:chgData name="Fredrik Sundberg" userId="S::fredrik.sundberg@haninge.se::0243679a-9c6b-4cd2-93bd-8ad30967d04b" providerId="AD" clId="Web-{8A80B66F-E116-4C36-9141-9776C6812551}" dt="2021-10-12T13:29:11.484" v="0"/>
          <ac:spMkLst>
            <pc:docMk/>
            <pc:sldMk cId="682839077" sldId="1296"/>
            <ac:spMk id="3" creationId="{777E6BB3-3F27-40A2-9597-6666CDDBC1CD}"/>
          </ac:spMkLst>
        </pc:spChg>
      </pc:sldChg>
    </pc:docChg>
  </pc:docChgLst>
  <pc:docChgLst>
    <pc:chgData name="Anna Härlin" userId="S::anna.harlin@haninge.se::e13ce2a0-3c88-4584-bf60-76ab93d73d3f" providerId="AD" clId="Web-{4702AFDA-B54D-432D-B47A-02443B53B301}"/>
    <pc:docChg chg="modSld">
      <pc:chgData name="Anna Härlin" userId="S::anna.harlin@haninge.se::e13ce2a0-3c88-4584-bf60-76ab93d73d3f" providerId="AD" clId="Web-{4702AFDA-B54D-432D-B47A-02443B53B301}" dt="2021-10-28T20:49:00.129" v="101" actId="20577"/>
      <pc:docMkLst>
        <pc:docMk/>
      </pc:docMkLst>
      <pc:sldChg chg="modSp">
        <pc:chgData name="Anna Härlin" userId="S::anna.harlin@haninge.se::e13ce2a0-3c88-4584-bf60-76ab93d73d3f" providerId="AD" clId="Web-{4702AFDA-B54D-432D-B47A-02443B53B301}" dt="2021-10-28T20:40:57.338" v="0" actId="1076"/>
        <pc:sldMkLst>
          <pc:docMk/>
          <pc:sldMk cId="3399253846" sldId="1295"/>
        </pc:sldMkLst>
        <pc:spChg chg="mod">
          <ac:chgData name="Anna Härlin" userId="S::anna.harlin@haninge.se::e13ce2a0-3c88-4584-bf60-76ab93d73d3f" providerId="AD" clId="Web-{4702AFDA-B54D-432D-B47A-02443B53B301}" dt="2021-10-28T20:40:57.338" v="0" actId="1076"/>
          <ac:spMkLst>
            <pc:docMk/>
            <pc:sldMk cId="3399253846" sldId="1295"/>
            <ac:spMk id="26" creationId="{A1566D12-AC64-4530-B994-78EBEB3F2F3E}"/>
          </ac:spMkLst>
        </pc:spChg>
      </pc:sldChg>
      <pc:sldChg chg="modSp">
        <pc:chgData name="Anna Härlin" userId="S::anna.harlin@haninge.se::e13ce2a0-3c88-4584-bf60-76ab93d73d3f" providerId="AD" clId="Web-{4702AFDA-B54D-432D-B47A-02443B53B301}" dt="2021-10-28T20:49:00.129" v="101" actId="20577"/>
        <pc:sldMkLst>
          <pc:docMk/>
          <pc:sldMk cId="1454577014" sldId="1345"/>
        </pc:sldMkLst>
        <pc:spChg chg="mod">
          <ac:chgData name="Anna Härlin" userId="S::anna.harlin@haninge.se::e13ce2a0-3c88-4584-bf60-76ab93d73d3f" providerId="AD" clId="Web-{4702AFDA-B54D-432D-B47A-02443B53B301}" dt="2021-10-28T20:49:00.129" v="101" actId="20577"/>
          <ac:spMkLst>
            <pc:docMk/>
            <pc:sldMk cId="1454577014" sldId="1345"/>
            <ac:spMk id="7" creationId="{2B075322-8626-B64F-8566-90019A9B4541}"/>
          </ac:spMkLst>
        </pc:spChg>
      </pc:sldChg>
    </pc:docChg>
  </pc:docChgLst>
  <pc:docChgLst>
    <pc:chgData name="Fredrik Sundberg" userId="S::fredrik.sundberg@haninge.se::0243679a-9c6b-4cd2-93bd-8ad30967d04b" providerId="AD" clId="Web-{8C7C67FD-0EDE-496D-9003-2242B98249A3}"/>
    <pc:docChg chg="addSld modSld">
      <pc:chgData name="Fredrik Sundberg" userId="S::fredrik.sundberg@haninge.se::0243679a-9c6b-4cd2-93bd-8ad30967d04b" providerId="AD" clId="Web-{8C7C67FD-0EDE-496D-9003-2242B98249A3}" dt="2021-10-06T09:41:28.318" v="427" actId="1076"/>
      <pc:docMkLst>
        <pc:docMk/>
      </pc:docMkLst>
      <pc:sldChg chg="addSp delSp modSp">
        <pc:chgData name="Fredrik Sundberg" userId="S::fredrik.sundberg@haninge.se::0243679a-9c6b-4cd2-93bd-8ad30967d04b" providerId="AD" clId="Web-{8C7C67FD-0EDE-496D-9003-2242B98249A3}" dt="2021-10-06T09:26:13.560" v="4" actId="1076"/>
        <pc:sldMkLst>
          <pc:docMk/>
          <pc:sldMk cId="3540149840" sldId="1298"/>
        </pc:sldMkLst>
        <pc:picChg chg="del">
          <ac:chgData name="Fredrik Sundberg" userId="S::fredrik.sundberg@haninge.se::0243679a-9c6b-4cd2-93bd-8ad30967d04b" providerId="AD" clId="Web-{8C7C67FD-0EDE-496D-9003-2242B98249A3}" dt="2021-10-06T09:25:52.779" v="0"/>
          <ac:picMkLst>
            <pc:docMk/>
            <pc:sldMk cId="3540149840" sldId="1298"/>
            <ac:picMk id="3" creationId="{3A730E36-C5F9-41D9-84E6-2CF408AA1347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26:13.560" v="4" actId="1076"/>
          <ac:picMkLst>
            <pc:docMk/>
            <pc:sldMk cId="3540149840" sldId="1298"/>
            <ac:picMk id="4" creationId="{18DAE808-DEF6-4974-B968-339132F34B99}"/>
          </ac:picMkLst>
        </pc:picChg>
      </pc:sldChg>
      <pc:sldChg chg="addSp modSp">
        <pc:chgData name="Fredrik Sundberg" userId="S::fredrik.sundberg@haninge.se::0243679a-9c6b-4cd2-93bd-8ad30967d04b" providerId="AD" clId="Web-{8C7C67FD-0EDE-496D-9003-2242B98249A3}" dt="2021-10-06T09:28:49.252" v="26" actId="14100"/>
        <pc:sldMkLst>
          <pc:docMk/>
          <pc:sldMk cId="2849655887" sldId="1299"/>
        </pc:sldMkLst>
        <pc:picChg chg="add mod">
          <ac:chgData name="Fredrik Sundberg" userId="S::fredrik.sundberg@haninge.se::0243679a-9c6b-4cd2-93bd-8ad30967d04b" providerId="AD" clId="Web-{8C7C67FD-0EDE-496D-9003-2242B98249A3}" dt="2021-10-06T09:28:49.252" v="26" actId="14100"/>
          <ac:picMkLst>
            <pc:docMk/>
            <pc:sldMk cId="2849655887" sldId="1299"/>
            <ac:picMk id="3" creationId="{4DACF1EE-1135-4154-BBA0-46CE1DC4F235}"/>
          </ac:picMkLst>
        </pc:picChg>
      </pc:sldChg>
      <pc:sldChg chg="addSp modSp">
        <pc:chgData name="Fredrik Sundberg" userId="S::fredrik.sundberg@haninge.se::0243679a-9c6b-4cd2-93bd-8ad30967d04b" providerId="AD" clId="Web-{8C7C67FD-0EDE-496D-9003-2242B98249A3}" dt="2021-10-06T09:26:36.389" v="8" actId="1076"/>
        <pc:sldMkLst>
          <pc:docMk/>
          <pc:sldMk cId="3956172629" sldId="1302"/>
        </pc:sldMkLst>
        <pc:picChg chg="add mod">
          <ac:chgData name="Fredrik Sundberg" userId="S::fredrik.sundberg@haninge.se::0243679a-9c6b-4cd2-93bd-8ad30967d04b" providerId="AD" clId="Web-{8C7C67FD-0EDE-496D-9003-2242B98249A3}" dt="2021-10-06T09:26:36.389" v="8" actId="1076"/>
          <ac:picMkLst>
            <pc:docMk/>
            <pc:sldMk cId="3956172629" sldId="1302"/>
            <ac:picMk id="3" creationId="{5581C1BA-7DE0-4E92-BE58-345F49995727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27:20.062" v="14" actId="1076"/>
        <pc:sldMkLst>
          <pc:docMk/>
          <pc:sldMk cId="1944464416" sldId="1303"/>
        </pc:sldMkLst>
        <pc:picChg chg="del">
          <ac:chgData name="Fredrik Sundberg" userId="S::fredrik.sundberg@haninge.se::0243679a-9c6b-4cd2-93bd-8ad30967d04b" providerId="AD" clId="Web-{8C7C67FD-0EDE-496D-9003-2242B98249A3}" dt="2021-10-06T09:26:54.155" v="9"/>
          <ac:picMkLst>
            <pc:docMk/>
            <pc:sldMk cId="1944464416" sldId="1303"/>
            <ac:picMk id="3" creationId="{307B8931-DD4E-4451-8CB8-A7D67C96A836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27:20.062" v="14" actId="1076"/>
          <ac:picMkLst>
            <pc:docMk/>
            <pc:sldMk cId="1944464416" sldId="1303"/>
            <ac:picMk id="4" creationId="{E30EBE3B-647F-40E3-BB06-CC01622B6F60}"/>
          </ac:picMkLst>
        </pc:picChg>
      </pc:sldChg>
      <pc:sldChg chg="addSp modSp">
        <pc:chgData name="Fredrik Sundberg" userId="S::fredrik.sundberg@haninge.se::0243679a-9c6b-4cd2-93bd-8ad30967d04b" providerId="AD" clId="Web-{8C7C67FD-0EDE-496D-9003-2242B98249A3}" dt="2021-10-06T09:28:31.158" v="23" actId="1076"/>
        <pc:sldMkLst>
          <pc:docMk/>
          <pc:sldMk cId="2377076336" sldId="1305"/>
        </pc:sldMkLst>
        <pc:picChg chg="add mod">
          <ac:chgData name="Fredrik Sundberg" userId="S::fredrik.sundberg@haninge.se::0243679a-9c6b-4cd2-93bd-8ad30967d04b" providerId="AD" clId="Web-{8C7C67FD-0EDE-496D-9003-2242B98249A3}" dt="2021-10-06T09:28:31.158" v="23" actId="1076"/>
          <ac:picMkLst>
            <pc:docMk/>
            <pc:sldMk cId="2377076336" sldId="1305"/>
            <ac:picMk id="3" creationId="{AD852EA2-86AC-4D18-A463-CB9B4637FE44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6:20.576" v="316" actId="1076"/>
        <pc:sldMkLst>
          <pc:docMk/>
          <pc:sldMk cId="2813224097" sldId="1307"/>
        </pc:sldMkLst>
        <pc:picChg chg="add del mod">
          <ac:chgData name="Fredrik Sundberg" userId="S::fredrik.sundberg@haninge.se::0243679a-9c6b-4cd2-93bd-8ad30967d04b" providerId="AD" clId="Web-{8C7C67FD-0EDE-496D-9003-2242B98249A3}" dt="2021-10-06T09:36:09.216" v="308"/>
          <ac:picMkLst>
            <pc:docMk/>
            <pc:sldMk cId="2813224097" sldId="1307"/>
            <ac:picMk id="3" creationId="{A50AC75E-F40D-4B65-A6BA-46D2E4BF3D50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36:20.576" v="316" actId="1076"/>
          <ac:picMkLst>
            <pc:docMk/>
            <pc:sldMk cId="2813224097" sldId="1307"/>
            <ac:picMk id="4" creationId="{D4AA3AFD-37D0-4307-8DE5-D470871CFE9A}"/>
          </ac:picMkLst>
        </pc:picChg>
        <pc:picChg chg="add del">
          <ac:chgData name="Fredrik Sundberg" userId="S::fredrik.sundberg@haninge.se::0243679a-9c6b-4cd2-93bd-8ad30967d04b" providerId="AD" clId="Web-{8C7C67FD-0EDE-496D-9003-2242B98249A3}" dt="2021-10-06T09:36:10.997" v="309"/>
          <ac:picMkLst>
            <pc:docMk/>
            <pc:sldMk cId="2813224097" sldId="1307"/>
            <ac:picMk id="8" creationId="{6084E711-DFD3-4C53-A1DA-566644B6B016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29:29.315" v="31" actId="1076"/>
        <pc:sldMkLst>
          <pc:docMk/>
          <pc:sldMk cId="1850320521" sldId="1308"/>
        </pc:sldMkLst>
        <pc:picChg chg="del">
          <ac:chgData name="Fredrik Sundberg" userId="S::fredrik.sundberg@haninge.se::0243679a-9c6b-4cd2-93bd-8ad30967d04b" providerId="AD" clId="Web-{8C7C67FD-0EDE-496D-9003-2242B98249A3}" dt="2021-10-06T09:28:54.674" v="27"/>
          <ac:picMkLst>
            <pc:docMk/>
            <pc:sldMk cId="1850320521" sldId="1308"/>
            <ac:picMk id="3" creationId="{2EAE1810-CA13-4FBC-9DB7-2A9357B716A3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29:29.315" v="31" actId="1076"/>
          <ac:picMkLst>
            <pc:docMk/>
            <pc:sldMk cId="1850320521" sldId="1308"/>
            <ac:picMk id="4" creationId="{860232ED-BC36-4289-B158-79E181BAEB3D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4:50.495" v="271" actId="14100"/>
        <pc:sldMkLst>
          <pc:docMk/>
          <pc:sldMk cId="2491581775" sldId="1309"/>
        </pc:sldMkLst>
        <pc:picChg chg="del">
          <ac:chgData name="Fredrik Sundberg" userId="S::fredrik.sundberg@haninge.se::0243679a-9c6b-4cd2-93bd-8ad30967d04b" providerId="AD" clId="Web-{8C7C67FD-0EDE-496D-9003-2242B98249A3}" dt="2021-10-06T09:34:40.714" v="268"/>
          <ac:picMkLst>
            <pc:docMk/>
            <pc:sldMk cId="2491581775" sldId="1309"/>
            <ac:picMk id="3" creationId="{D79B5116-BA95-4F14-8CC4-1EE51929F4B9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34:50.495" v="271" actId="14100"/>
          <ac:picMkLst>
            <pc:docMk/>
            <pc:sldMk cId="2491581775" sldId="1309"/>
            <ac:picMk id="4" creationId="{38A7FAEC-5033-4E8E-8809-A4B48BF462A1}"/>
          </ac:picMkLst>
        </pc:picChg>
      </pc:sldChg>
      <pc:sldChg chg="addSp modSp">
        <pc:chgData name="Fredrik Sundberg" userId="S::fredrik.sundberg@haninge.se::0243679a-9c6b-4cd2-93bd-8ad30967d04b" providerId="AD" clId="Web-{8C7C67FD-0EDE-496D-9003-2242B98249A3}" dt="2021-10-06T09:36:39.701" v="320" actId="1076"/>
        <pc:sldMkLst>
          <pc:docMk/>
          <pc:sldMk cId="1444864832" sldId="1310"/>
        </pc:sldMkLst>
        <pc:picChg chg="add mod">
          <ac:chgData name="Fredrik Sundberg" userId="S::fredrik.sundberg@haninge.se::0243679a-9c6b-4cd2-93bd-8ad30967d04b" providerId="AD" clId="Web-{8C7C67FD-0EDE-496D-9003-2242B98249A3}" dt="2021-10-06T09:36:39.701" v="320" actId="1076"/>
          <ac:picMkLst>
            <pc:docMk/>
            <pc:sldMk cId="1444864832" sldId="1310"/>
            <ac:picMk id="3" creationId="{2DCFF8D0-DAFC-48FD-82F3-1B31A3F0BF54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7:53.937" v="343" actId="1076"/>
        <pc:sldMkLst>
          <pc:docMk/>
          <pc:sldMk cId="4040849609" sldId="1313"/>
        </pc:sldMkLst>
        <pc:spChg chg="del">
          <ac:chgData name="Fredrik Sundberg" userId="S::fredrik.sundberg@haninge.se::0243679a-9c6b-4cd2-93bd-8ad30967d04b" providerId="AD" clId="Web-{8C7C67FD-0EDE-496D-9003-2242B98249A3}" dt="2021-10-06T09:37:50.703" v="340"/>
          <ac:spMkLst>
            <pc:docMk/>
            <pc:sldMk cId="4040849609" sldId="1313"/>
            <ac:spMk id="8" creationId="{00000000-0000-0000-0000-000000000000}"/>
          </ac:spMkLst>
        </pc:spChg>
        <pc:picChg chg="del">
          <ac:chgData name="Fredrik Sundberg" userId="S::fredrik.sundberg@haninge.se::0243679a-9c6b-4cd2-93bd-8ad30967d04b" providerId="AD" clId="Web-{8C7C67FD-0EDE-496D-9003-2242B98249A3}" dt="2021-10-06T09:37:39.031" v="336"/>
          <ac:picMkLst>
            <pc:docMk/>
            <pc:sldMk cId="4040849609" sldId="1313"/>
            <ac:picMk id="3" creationId="{FC7EB70D-596E-4D8B-83EB-B8F833DE9C18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37:53.937" v="343" actId="1076"/>
          <ac:picMkLst>
            <pc:docMk/>
            <pc:sldMk cId="4040849609" sldId="1313"/>
            <ac:picMk id="4" creationId="{6E9950E8-3326-4CE3-8072-9EC0FC86380D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7:40.843" v="337"/>
          <ac:picMkLst>
            <pc:docMk/>
            <pc:sldMk cId="4040849609" sldId="1313"/>
            <ac:picMk id="6" creationId="{00000000-0000-0000-0000-000000000000}"/>
          </ac:picMkLst>
        </pc:picChg>
      </pc:sldChg>
      <pc:sldChg chg="addSp modSp">
        <pc:chgData name="Fredrik Sundberg" userId="S::fredrik.sundberg@haninge.se::0243679a-9c6b-4cd2-93bd-8ad30967d04b" providerId="AD" clId="Web-{8C7C67FD-0EDE-496D-9003-2242B98249A3}" dt="2021-10-06T09:38:04.516" v="347" actId="14100"/>
        <pc:sldMkLst>
          <pc:docMk/>
          <pc:sldMk cId="3442321206" sldId="1314"/>
        </pc:sldMkLst>
        <pc:picChg chg="add mod">
          <ac:chgData name="Fredrik Sundberg" userId="S::fredrik.sundberg@haninge.se::0243679a-9c6b-4cd2-93bd-8ad30967d04b" providerId="AD" clId="Web-{8C7C67FD-0EDE-496D-9003-2242B98249A3}" dt="2021-10-06T09:38:04.516" v="347" actId="14100"/>
          <ac:picMkLst>
            <pc:docMk/>
            <pc:sldMk cId="3442321206" sldId="1314"/>
            <ac:picMk id="3" creationId="{D0BB1146-5A78-4F15-9902-FBB412C67245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9:44.284" v="381" actId="1076"/>
        <pc:sldMkLst>
          <pc:docMk/>
          <pc:sldMk cId="4134365698" sldId="1316"/>
        </pc:sldMkLst>
        <pc:picChg chg="add mod">
          <ac:chgData name="Fredrik Sundberg" userId="S::fredrik.sundberg@haninge.se::0243679a-9c6b-4cd2-93bd-8ad30967d04b" providerId="AD" clId="Web-{8C7C67FD-0EDE-496D-9003-2242B98249A3}" dt="2021-10-06T09:39:44.284" v="381" actId="1076"/>
          <ac:picMkLst>
            <pc:docMk/>
            <pc:sldMk cId="4134365698" sldId="1316"/>
            <ac:picMk id="3" creationId="{D05B46B9-855F-4695-9B21-F273E0039DF3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9:29.065" v="377"/>
          <ac:picMkLst>
            <pc:docMk/>
            <pc:sldMk cId="4134365698" sldId="1316"/>
            <ac:picMk id="4" creationId="{B5C746D4-0B6A-418B-8176-28502F22E229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40:40.988" v="390"/>
        <pc:sldMkLst>
          <pc:docMk/>
          <pc:sldMk cId="1879444749" sldId="1317"/>
        </pc:sldMkLst>
        <pc:picChg chg="add del mod">
          <ac:chgData name="Fredrik Sundberg" userId="S::fredrik.sundberg@haninge.se::0243679a-9c6b-4cd2-93bd-8ad30967d04b" providerId="AD" clId="Web-{8C7C67FD-0EDE-496D-9003-2242B98249A3}" dt="2021-10-06T09:40:40.988" v="390"/>
          <ac:picMkLst>
            <pc:docMk/>
            <pc:sldMk cId="1879444749" sldId="1317"/>
            <ac:picMk id="3" creationId="{862DDD39-69AF-4A11-8C4A-3A48F824FA04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40:58.582" v="396" actId="1076"/>
        <pc:sldMkLst>
          <pc:docMk/>
          <pc:sldMk cId="2669195402" sldId="1320"/>
        </pc:sldMkLst>
        <pc:picChg chg="del">
          <ac:chgData name="Fredrik Sundberg" userId="S::fredrik.sundberg@haninge.se::0243679a-9c6b-4cd2-93bd-8ad30967d04b" providerId="AD" clId="Web-{8C7C67FD-0EDE-496D-9003-2242B98249A3}" dt="2021-10-06T09:40:46.238" v="391"/>
          <ac:picMkLst>
            <pc:docMk/>
            <pc:sldMk cId="2669195402" sldId="1320"/>
            <ac:picMk id="3" creationId="{5B71D6FB-C9EF-4918-9365-3A5F814E1545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40:58.582" v="396" actId="1076"/>
          <ac:picMkLst>
            <pc:docMk/>
            <pc:sldMk cId="2669195402" sldId="1320"/>
            <ac:picMk id="4" creationId="{4B8B60CE-FEEB-40DC-97A8-24BA14F9BC27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40:47.426" v="392"/>
          <ac:picMkLst>
            <pc:docMk/>
            <pc:sldMk cId="2669195402" sldId="1320"/>
            <ac:picMk id="5" creationId="{00000000-0000-0000-0000-000000000000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7:00.952" v="324" actId="14100"/>
        <pc:sldMkLst>
          <pc:docMk/>
          <pc:sldMk cId="812950636" sldId="1334"/>
        </pc:sldMkLst>
        <pc:picChg chg="del">
          <ac:chgData name="Fredrik Sundberg" userId="S::fredrik.sundberg@haninge.se::0243679a-9c6b-4cd2-93bd-8ad30967d04b" providerId="AD" clId="Web-{8C7C67FD-0EDE-496D-9003-2242B98249A3}" dt="2021-10-06T09:36:55.623" v="321"/>
          <ac:picMkLst>
            <pc:docMk/>
            <pc:sldMk cId="812950636" sldId="1334"/>
            <ac:picMk id="3" creationId="{CBF5AE56-7B49-45BE-AE9E-3560BE2B29E8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37:00.952" v="324" actId="14100"/>
          <ac:picMkLst>
            <pc:docMk/>
            <pc:sldMk cId="812950636" sldId="1334"/>
            <ac:picMk id="4" creationId="{EAA4F8A2-EB9D-446E-9A3B-491C7DBB7127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7:32.452" v="335" actId="1076"/>
        <pc:sldMkLst>
          <pc:docMk/>
          <pc:sldMk cId="2717197570" sldId="1335"/>
        </pc:sldMkLst>
        <pc:picChg chg="add mod">
          <ac:chgData name="Fredrik Sundberg" userId="S::fredrik.sundberg@haninge.se::0243679a-9c6b-4cd2-93bd-8ad30967d04b" providerId="AD" clId="Web-{8C7C67FD-0EDE-496D-9003-2242B98249A3}" dt="2021-10-06T09:37:32.452" v="335" actId="1076"/>
          <ac:picMkLst>
            <pc:docMk/>
            <pc:sldMk cId="2717197570" sldId="1335"/>
            <ac:picMk id="3" creationId="{13E3ABD2-8B17-4BBD-BFE9-C9D487808249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7:28.968" v="333"/>
          <ac:picMkLst>
            <pc:docMk/>
            <pc:sldMk cId="2717197570" sldId="1335"/>
            <ac:picMk id="9" creationId="{51A37AF0-902C-4EFB-BF6B-0FF62A5102D6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8:57.189" v="366" actId="1076"/>
        <pc:sldMkLst>
          <pc:docMk/>
          <pc:sldMk cId="3773923087" sldId="1338"/>
        </pc:sldMkLst>
        <pc:picChg chg="del">
          <ac:chgData name="Fredrik Sundberg" userId="S::fredrik.sundberg@haninge.se::0243679a-9c6b-4cd2-93bd-8ad30967d04b" providerId="AD" clId="Web-{8C7C67FD-0EDE-496D-9003-2242B98249A3}" dt="2021-10-06T09:38:35.173" v="361"/>
          <ac:picMkLst>
            <pc:docMk/>
            <pc:sldMk cId="3773923087" sldId="1338"/>
            <ac:picMk id="3" creationId="{5A27CFB0-23C8-4357-8DCA-327FE266ECC6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38:57.189" v="366" actId="1076"/>
          <ac:picMkLst>
            <pc:docMk/>
            <pc:sldMk cId="3773923087" sldId="1338"/>
            <ac:picMk id="4" creationId="{B64CD7E6-4D59-446B-ACDC-07637073F03A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8:36.641" v="362"/>
          <ac:picMkLst>
            <pc:docMk/>
            <pc:sldMk cId="3773923087" sldId="1338"/>
            <ac:picMk id="6" creationId="{00000000-0000-0000-0000-000000000000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39:25.080" v="376" actId="14100"/>
        <pc:sldMkLst>
          <pc:docMk/>
          <pc:sldMk cId="2112329778" sldId="1339"/>
        </pc:sldMkLst>
        <pc:picChg chg="add mod">
          <ac:chgData name="Fredrik Sundberg" userId="S::fredrik.sundberg@haninge.se::0243679a-9c6b-4cd2-93bd-8ad30967d04b" providerId="AD" clId="Web-{8C7C67FD-0EDE-496D-9003-2242B98249A3}" dt="2021-10-06T09:39:25.080" v="376" actId="14100"/>
          <ac:picMkLst>
            <pc:docMk/>
            <pc:sldMk cId="2112329778" sldId="1339"/>
            <ac:picMk id="3" creationId="{7444B591-3272-45B8-8D93-F6BE6EB0AED5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9:15.971" v="373"/>
          <ac:picMkLst>
            <pc:docMk/>
            <pc:sldMk cId="2112329778" sldId="1339"/>
            <ac:picMk id="8" creationId="{00000000-0000-0000-0000-000000000000}"/>
          </ac:picMkLst>
        </pc:picChg>
      </pc:sldChg>
      <pc:sldChg chg="addSp delSp modSp">
        <pc:chgData name="Fredrik Sundberg" userId="S::fredrik.sundberg@haninge.se::0243679a-9c6b-4cd2-93bd-8ad30967d04b" providerId="AD" clId="Web-{8C7C67FD-0EDE-496D-9003-2242B98249A3}" dt="2021-10-06T09:28:10.626" v="19" actId="1076"/>
        <pc:sldMkLst>
          <pc:docMk/>
          <pc:sldMk cId="636719131" sldId="1343"/>
        </pc:sldMkLst>
        <pc:picChg chg="del">
          <ac:chgData name="Fredrik Sundberg" userId="S::fredrik.sundberg@haninge.se::0243679a-9c6b-4cd2-93bd-8ad30967d04b" providerId="AD" clId="Web-{8C7C67FD-0EDE-496D-9003-2242B98249A3}" dt="2021-10-06T09:27:36.484" v="15"/>
          <ac:picMkLst>
            <pc:docMk/>
            <pc:sldMk cId="636719131" sldId="1343"/>
            <ac:picMk id="3" creationId="{307B8931-DD4E-4451-8CB8-A7D67C96A836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28:10.626" v="19" actId="1076"/>
          <ac:picMkLst>
            <pc:docMk/>
            <pc:sldMk cId="636719131" sldId="1343"/>
            <ac:picMk id="4" creationId="{C79E7592-DF23-4246-AE5F-05ED35A35123}"/>
          </ac:picMkLst>
        </pc:picChg>
      </pc:sldChg>
      <pc:sldChg chg="addSp delSp modSp add replId">
        <pc:chgData name="Fredrik Sundberg" userId="S::fredrik.sundberg@haninge.se::0243679a-9c6b-4cd2-93bd-8ad30967d04b" providerId="AD" clId="Web-{8C7C67FD-0EDE-496D-9003-2242B98249A3}" dt="2021-10-06T09:34:12.729" v="267" actId="20577"/>
        <pc:sldMkLst>
          <pc:docMk/>
          <pc:sldMk cId="2210661911" sldId="1344"/>
        </pc:sldMkLst>
        <pc:spChg chg="mod">
          <ac:chgData name="Fredrik Sundberg" userId="S::fredrik.sundberg@haninge.se::0243679a-9c6b-4cd2-93bd-8ad30967d04b" providerId="AD" clId="Web-{8C7C67FD-0EDE-496D-9003-2242B98249A3}" dt="2021-10-06T09:31:01.036" v="74" actId="14100"/>
          <ac:spMkLst>
            <pc:docMk/>
            <pc:sldMk cId="2210661911" sldId="1344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8C7C67FD-0EDE-496D-9003-2242B98249A3}" dt="2021-10-06T09:30:47.864" v="56" actId="20577"/>
          <ac:spMkLst>
            <pc:docMk/>
            <pc:sldMk cId="2210661911" sldId="1344"/>
            <ac:spMk id="7" creationId="{2B075322-8626-B64F-8566-90019A9B4541}"/>
          </ac:spMkLst>
        </pc:spChg>
        <pc:spChg chg="add mod">
          <ac:chgData name="Fredrik Sundberg" userId="S::fredrik.sundberg@haninge.se::0243679a-9c6b-4cd2-93bd-8ad30967d04b" providerId="AD" clId="Web-{8C7C67FD-0EDE-496D-9003-2242B98249A3}" dt="2021-10-06T09:34:12.729" v="267" actId="20577"/>
          <ac:spMkLst>
            <pc:docMk/>
            <pc:sldMk cId="2210661911" sldId="1344"/>
            <ac:spMk id="10" creationId="{7F0E3474-AFEA-4377-A4A1-ECD28FAC6EC9}"/>
          </ac:spMkLst>
        </pc:spChg>
        <pc:picChg chg="add mod">
          <ac:chgData name="Fredrik Sundberg" userId="S::fredrik.sundberg@haninge.se::0243679a-9c6b-4cd2-93bd-8ad30967d04b" providerId="AD" clId="Web-{8C7C67FD-0EDE-496D-9003-2242B98249A3}" dt="2021-10-06T09:29:51.660" v="37" actId="14100"/>
          <ac:picMkLst>
            <pc:docMk/>
            <pc:sldMk cId="2210661911" sldId="1344"/>
            <ac:picMk id="3" creationId="{70C35D2B-7EE2-4B67-AD8F-6777C99AE62F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29:41.581" v="33"/>
          <ac:picMkLst>
            <pc:docMk/>
            <pc:sldMk cId="2210661911" sldId="1344"/>
            <ac:picMk id="4" creationId="{860232ED-BC36-4289-B158-79E181BAEB3D}"/>
          </ac:picMkLst>
        </pc:picChg>
        <pc:picChg chg="add del mod">
          <ac:chgData name="Fredrik Sundberg" userId="S::fredrik.sundberg@haninge.se::0243679a-9c6b-4cd2-93bd-8ad30967d04b" providerId="AD" clId="Web-{8C7C67FD-0EDE-496D-9003-2242B98249A3}" dt="2021-10-06T09:31:05.427" v="76"/>
          <ac:picMkLst>
            <pc:docMk/>
            <pc:sldMk cId="2210661911" sldId="1344"/>
            <ac:picMk id="5" creationId="{1A1F257A-317D-46AF-B7A1-831FAE951834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29:42.081" v="34"/>
          <ac:picMkLst>
            <pc:docMk/>
            <pc:sldMk cId="2210661911" sldId="1344"/>
            <ac:picMk id="6" creationId="{6084E711-DFD3-4C53-A1DA-566644B6B016}"/>
          </ac:picMkLst>
        </pc:picChg>
        <pc:picChg chg="add del mod">
          <ac:chgData name="Fredrik Sundberg" userId="S::fredrik.sundberg@haninge.se::0243679a-9c6b-4cd2-93bd-8ad30967d04b" providerId="AD" clId="Web-{8C7C67FD-0EDE-496D-9003-2242B98249A3}" dt="2021-10-06T09:31:10.193" v="78"/>
          <ac:picMkLst>
            <pc:docMk/>
            <pc:sldMk cId="2210661911" sldId="1344"/>
            <ac:picMk id="8" creationId="{264288B5-EEBA-4A33-842B-3FC19B902BFC}"/>
          </ac:picMkLst>
        </pc:picChg>
      </pc:sldChg>
      <pc:sldChg chg="addSp delSp modSp add replId">
        <pc:chgData name="Fredrik Sundberg" userId="S::fredrik.sundberg@haninge.se::0243679a-9c6b-4cd2-93bd-8ad30967d04b" providerId="AD" clId="Web-{8C7C67FD-0EDE-496D-9003-2242B98249A3}" dt="2021-10-06T09:35:38.309" v="301" actId="1076"/>
        <pc:sldMkLst>
          <pc:docMk/>
          <pc:sldMk cId="1454577014" sldId="1345"/>
        </pc:sldMkLst>
        <pc:spChg chg="mod">
          <ac:chgData name="Fredrik Sundberg" userId="S::fredrik.sundberg@haninge.se::0243679a-9c6b-4cd2-93bd-8ad30967d04b" providerId="AD" clId="Web-{8C7C67FD-0EDE-496D-9003-2242B98249A3}" dt="2021-10-06T09:35:14.683" v="294" actId="20577"/>
          <ac:spMkLst>
            <pc:docMk/>
            <pc:sldMk cId="1454577014" sldId="1345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8C7C67FD-0EDE-496D-9003-2242B98249A3}" dt="2021-10-06T09:35:17.371" v="295" actId="14100"/>
          <ac:spMkLst>
            <pc:docMk/>
            <pc:sldMk cId="1454577014" sldId="1345"/>
            <ac:spMk id="7" creationId="{2B075322-8626-B64F-8566-90019A9B4541}"/>
          </ac:spMkLst>
        </pc:spChg>
        <pc:picChg chg="add mod">
          <ac:chgData name="Fredrik Sundberg" userId="S::fredrik.sundberg@haninge.se::0243679a-9c6b-4cd2-93bd-8ad30967d04b" providerId="AD" clId="Web-{8C7C67FD-0EDE-496D-9003-2242B98249A3}" dt="2021-10-06T09:35:38.309" v="301" actId="1076"/>
          <ac:picMkLst>
            <pc:docMk/>
            <pc:sldMk cId="1454577014" sldId="1345"/>
            <ac:picMk id="3" creationId="{6DEB15D7-2B93-41D0-B572-DB6A1A83D63B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5:18.402" v="296"/>
          <ac:picMkLst>
            <pc:docMk/>
            <pc:sldMk cId="1454577014" sldId="1345"/>
            <ac:picMk id="4" creationId="{38A7FAEC-5033-4E8E-8809-A4B48BF462A1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5:24.199" v="297"/>
          <ac:picMkLst>
            <pc:docMk/>
            <pc:sldMk cId="1454577014" sldId="1345"/>
            <ac:picMk id="5" creationId="{51A37AF0-902C-4EFB-BF6B-0FF62A5102D6}"/>
          </ac:picMkLst>
        </pc:picChg>
      </pc:sldChg>
      <pc:sldChg chg="addSp delSp modSp add replId">
        <pc:chgData name="Fredrik Sundberg" userId="S::fredrik.sundberg@haninge.se::0243679a-9c6b-4cd2-93bd-8ad30967d04b" providerId="AD" clId="Web-{8C7C67FD-0EDE-496D-9003-2242B98249A3}" dt="2021-10-06T09:37:17.171" v="330" actId="14100"/>
        <pc:sldMkLst>
          <pc:docMk/>
          <pc:sldMk cId="2033056586" sldId="1346"/>
        </pc:sldMkLst>
        <pc:picChg chg="add mod">
          <ac:chgData name="Fredrik Sundberg" userId="S::fredrik.sundberg@haninge.se::0243679a-9c6b-4cd2-93bd-8ad30967d04b" providerId="AD" clId="Web-{8C7C67FD-0EDE-496D-9003-2242B98249A3}" dt="2021-10-06T09:37:17.171" v="330" actId="14100"/>
          <ac:picMkLst>
            <pc:docMk/>
            <pc:sldMk cId="2033056586" sldId="1346"/>
            <ac:picMk id="3" creationId="{D65711BC-7E3E-4F7B-B854-6000D95AD87B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7:12.139" v="326"/>
          <ac:picMkLst>
            <pc:docMk/>
            <pc:sldMk cId="2033056586" sldId="1346"/>
            <ac:picMk id="4" creationId="{EAA4F8A2-EB9D-446E-9A3B-491C7DBB7127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7:12.421" v="327"/>
          <ac:picMkLst>
            <pc:docMk/>
            <pc:sldMk cId="2033056586" sldId="1346"/>
            <ac:picMk id="6" creationId="{00000000-0000-0000-0000-000000000000}"/>
          </ac:picMkLst>
        </pc:picChg>
      </pc:sldChg>
      <pc:sldChg chg="addSp delSp modSp add replId">
        <pc:chgData name="Fredrik Sundberg" userId="S::fredrik.sundberg@haninge.se::0243679a-9c6b-4cd2-93bd-8ad30967d04b" providerId="AD" clId="Web-{8C7C67FD-0EDE-496D-9003-2242B98249A3}" dt="2021-10-06T09:38:30.376" v="360" actId="14100"/>
        <pc:sldMkLst>
          <pc:docMk/>
          <pc:sldMk cId="25005295" sldId="1347"/>
        </pc:sldMkLst>
        <pc:spChg chg="mod">
          <ac:chgData name="Fredrik Sundberg" userId="S::fredrik.sundberg@haninge.se::0243679a-9c6b-4cd2-93bd-8ad30967d04b" providerId="AD" clId="Web-{8C7C67FD-0EDE-496D-9003-2242B98249A3}" dt="2021-10-06T09:38:27.360" v="359" actId="20577"/>
          <ac:spMkLst>
            <pc:docMk/>
            <pc:sldMk cId="25005295" sldId="1347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8C7C67FD-0EDE-496D-9003-2242B98249A3}" dt="2021-10-06T09:38:30.376" v="360" actId="14100"/>
          <ac:spMkLst>
            <pc:docMk/>
            <pc:sldMk cId="25005295" sldId="1347"/>
            <ac:spMk id="7" creationId="{2B075322-8626-B64F-8566-90019A9B4541}"/>
          </ac:spMkLst>
        </pc:spChg>
        <pc:picChg chg="add mod">
          <ac:chgData name="Fredrik Sundberg" userId="S::fredrik.sundberg@haninge.se::0243679a-9c6b-4cd2-93bd-8ad30967d04b" providerId="AD" clId="Web-{8C7C67FD-0EDE-496D-9003-2242B98249A3}" dt="2021-10-06T09:38:20.282" v="352" actId="14100"/>
          <ac:picMkLst>
            <pc:docMk/>
            <pc:sldMk cId="25005295" sldId="1347"/>
            <ac:picMk id="3" creationId="{D21EDCEC-0A6F-4141-A249-81651C5D868E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8:15.110" v="349"/>
          <ac:picMkLst>
            <pc:docMk/>
            <pc:sldMk cId="25005295" sldId="1347"/>
            <ac:picMk id="4" creationId="{6E9950E8-3326-4CE3-8072-9EC0FC86380D}"/>
          </ac:picMkLst>
        </pc:picChg>
      </pc:sldChg>
      <pc:sldChg chg="addSp delSp modSp add replId">
        <pc:chgData name="Fredrik Sundberg" userId="S::fredrik.sundberg@haninge.se::0243679a-9c6b-4cd2-93bd-8ad30967d04b" providerId="AD" clId="Web-{8C7C67FD-0EDE-496D-9003-2242B98249A3}" dt="2021-10-06T09:39:13.314" v="372" actId="1076"/>
        <pc:sldMkLst>
          <pc:docMk/>
          <pc:sldMk cId="4007923093" sldId="1348"/>
        </pc:sldMkLst>
        <pc:picChg chg="add mod">
          <ac:chgData name="Fredrik Sundberg" userId="S::fredrik.sundberg@haninge.se::0243679a-9c6b-4cd2-93bd-8ad30967d04b" providerId="AD" clId="Web-{8C7C67FD-0EDE-496D-9003-2242B98249A3}" dt="2021-10-06T09:39:13.314" v="372" actId="1076"/>
          <ac:picMkLst>
            <pc:docMk/>
            <pc:sldMk cId="4007923093" sldId="1348"/>
            <ac:picMk id="3" creationId="{B532D16C-6959-4BFC-94E7-D63A9673C86F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9:03.173" v="368"/>
          <ac:picMkLst>
            <pc:docMk/>
            <pc:sldMk cId="4007923093" sldId="1348"/>
            <ac:picMk id="4" creationId="{B64CD7E6-4D59-446B-ACDC-07637073F03A}"/>
          </ac:picMkLst>
        </pc:picChg>
      </pc:sldChg>
      <pc:sldChg chg="addSp delSp modSp add replId">
        <pc:chgData name="Fredrik Sundberg" userId="S::fredrik.sundberg@haninge.se::0243679a-9c6b-4cd2-93bd-8ad30967d04b" providerId="AD" clId="Web-{8C7C67FD-0EDE-496D-9003-2242B98249A3}" dt="2021-10-06T09:40:08.628" v="387" actId="14100"/>
        <pc:sldMkLst>
          <pc:docMk/>
          <pc:sldMk cId="514897086" sldId="1349"/>
        </pc:sldMkLst>
        <pc:picChg chg="del">
          <ac:chgData name="Fredrik Sundberg" userId="S::fredrik.sundberg@haninge.se::0243679a-9c6b-4cd2-93bd-8ad30967d04b" providerId="AD" clId="Web-{8C7C67FD-0EDE-496D-9003-2242B98249A3}" dt="2021-10-06T09:39:57.753" v="383"/>
          <ac:picMkLst>
            <pc:docMk/>
            <pc:sldMk cId="514897086" sldId="1349"/>
            <ac:picMk id="3" creationId="{D05B46B9-855F-4695-9B21-F273E0039DF3}"/>
          </ac:picMkLst>
        </pc:picChg>
        <pc:picChg chg="add mod">
          <ac:chgData name="Fredrik Sundberg" userId="S::fredrik.sundberg@haninge.se::0243679a-9c6b-4cd2-93bd-8ad30967d04b" providerId="AD" clId="Web-{8C7C67FD-0EDE-496D-9003-2242B98249A3}" dt="2021-10-06T09:40:08.628" v="387" actId="14100"/>
          <ac:picMkLst>
            <pc:docMk/>
            <pc:sldMk cId="514897086" sldId="1349"/>
            <ac:picMk id="4" creationId="{2DD480DF-4340-49DE-B099-EDEFF796697B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39:58.331" v="384"/>
          <ac:picMkLst>
            <pc:docMk/>
            <pc:sldMk cId="514897086" sldId="1349"/>
            <ac:picMk id="6" creationId="{FFBCD298-9C6B-447E-89A9-38528B01061F}"/>
          </ac:picMkLst>
        </pc:picChg>
      </pc:sldChg>
      <pc:sldChg chg="addSp delSp modSp add replId">
        <pc:chgData name="Fredrik Sundberg" userId="S::fredrik.sundberg@haninge.se::0243679a-9c6b-4cd2-93bd-8ad30967d04b" providerId="AD" clId="Web-{8C7C67FD-0EDE-496D-9003-2242B98249A3}" dt="2021-10-06T09:41:28.318" v="427" actId="1076"/>
        <pc:sldMkLst>
          <pc:docMk/>
          <pc:sldMk cId="2352557328" sldId="1350"/>
        </pc:sldMkLst>
        <pc:spChg chg="mod">
          <ac:chgData name="Fredrik Sundberg" userId="S::fredrik.sundberg@haninge.se::0243679a-9c6b-4cd2-93bd-8ad30967d04b" providerId="AD" clId="Web-{8C7C67FD-0EDE-496D-9003-2242B98249A3}" dt="2021-10-06T09:41:14.239" v="421" actId="20577"/>
          <ac:spMkLst>
            <pc:docMk/>
            <pc:sldMk cId="2352557328" sldId="1350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8C7C67FD-0EDE-496D-9003-2242B98249A3}" dt="2021-10-06T09:41:16.067" v="422" actId="14100"/>
          <ac:spMkLst>
            <pc:docMk/>
            <pc:sldMk cId="2352557328" sldId="1350"/>
            <ac:spMk id="7" creationId="{2B075322-8626-B64F-8566-90019A9B4541}"/>
          </ac:spMkLst>
        </pc:spChg>
        <pc:picChg chg="add mod">
          <ac:chgData name="Fredrik Sundberg" userId="S::fredrik.sundberg@haninge.se::0243679a-9c6b-4cd2-93bd-8ad30967d04b" providerId="AD" clId="Web-{8C7C67FD-0EDE-496D-9003-2242B98249A3}" dt="2021-10-06T09:41:28.318" v="427" actId="1076"/>
          <ac:picMkLst>
            <pc:docMk/>
            <pc:sldMk cId="2352557328" sldId="1350"/>
            <ac:picMk id="3" creationId="{21140B06-E3A9-4C1D-9120-B6DE696E4F08}"/>
          </ac:picMkLst>
        </pc:picChg>
        <pc:picChg chg="del">
          <ac:chgData name="Fredrik Sundberg" userId="S::fredrik.sundberg@haninge.se::0243679a-9c6b-4cd2-93bd-8ad30967d04b" providerId="AD" clId="Web-{8C7C67FD-0EDE-496D-9003-2242B98249A3}" dt="2021-10-06T09:41:17.442" v="423"/>
          <ac:picMkLst>
            <pc:docMk/>
            <pc:sldMk cId="2352557328" sldId="1350"/>
            <ac:picMk id="4" creationId="{4B8B60CE-FEEB-40DC-97A8-24BA14F9BC27}"/>
          </ac:picMkLst>
        </pc:picChg>
      </pc:sldChg>
    </pc:docChg>
  </pc:docChgLst>
  <pc:docChgLst>
    <pc:chgData name="Elsa Stener" userId="S::elsa.stener@haninge.se::16d3eb1e-68d2-437a-8c0b-dc78b2df5244" providerId="AD" clId="Web-{B109FE1A-0BF8-42E1-9701-194ECC9AEF8B}"/>
    <pc:docChg chg="modSld">
      <pc:chgData name="Elsa Stener" userId="S::elsa.stener@haninge.se::16d3eb1e-68d2-437a-8c0b-dc78b2df5244" providerId="AD" clId="Web-{B109FE1A-0BF8-42E1-9701-194ECC9AEF8B}" dt="2021-10-12T14:27:22.164" v="241"/>
      <pc:docMkLst>
        <pc:docMk/>
      </pc:docMkLst>
      <pc:sldChg chg="modSp">
        <pc:chgData name="Elsa Stener" userId="S::elsa.stener@haninge.se::16d3eb1e-68d2-437a-8c0b-dc78b2df5244" providerId="AD" clId="Web-{B109FE1A-0BF8-42E1-9701-194ECC9AEF8B}" dt="2021-10-12T14:18:35.355" v="23"/>
        <pc:sldMkLst>
          <pc:docMk/>
          <pc:sldMk cId="1508120416" sldId="1264"/>
        </pc:sldMkLst>
        <pc:graphicFrameChg chg="mod modGraphic">
          <ac:chgData name="Elsa Stener" userId="S::elsa.stener@haninge.se::16d3eb1e-68d2-437a-8c0b-dc78b2df5244" providerId="AD" clId="Web-{B109FE1A-0BF8-42E1-9701-194ECC9AEF8B}" dt="2021-10-12T14:18:35.355" v="23"/>
          <ac:graphicFrameMkLst>
            <pc:docMk/>
            <pc:sldMk cId="1508120416" sldId="1264"/>
            <ac:graphicFrameMk id="4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B109FE1A-0BF8-42E1-9701-194ECC9AEF8B}" dt="2021-10-12T14:22:01.438" v="227"/>
        <pc:sldMkLst>
          <pc:docMk/>
          <pc:sldMk cId="4096781434" sldId="1312"/>
        </pc:sldMkLst>
        <pc:graphicFrameChg chg="mod modGraphic">
          <ac:chgData name="Elsa Stener" userId="S::elsa.stener@haninge.se::16d3eb1e-68d2-437a-8c0b-dc78b2df5244" providerId="AD" clId="Web-{B109FE1A-0BF8-42E1-9701-194ECC9AEF8B}" dt="2021-10-12T14:22:01.438" v="227"/>
          <ac:graphicFrameMkLst>
            <pc:docMk/>
            <pc:sldMk cId="4096781434" sldId="1312"/>
            <ac:graphicFrameMk id="4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B109FE1A-0BF8-42E1-9701-194ECC9AEF8B}" dt="2021-10-12T14:27:22.164" v="241"/>
        <pc:sldMkLst>
          <pc:docMk/>
          <pc:sldMk cId="1569137082" sldId="1315"/>
        </pc:sldMkLst>
        <pc:graphicFrameChg chg="mod modGraphic">
          <ac:chgData name="Elsa Stener" userId="S::elsa.stener@haninge.se::16d3eb1e-68d2-437a-8c0b-dc78b2df5244" providerId="AD" clId="Web-{B109FE1A-0BF8-42E1-9701-194ECC9AEF8B}" dt="2021-10-12T14:27:22.164" v="241"/>
          <ac:graphicFrameMkLst>
            <pc:docMk/>
            <pc:sldMk cId="1569137082" sldId="1315"/>
            <ac:graphicFrameMk id="4" creationId="{6A71CC03-FD89-4B6A-AA17-8B5C3A95B725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77E1424E-FC92-40AC-AB84-071279E61EEC}"/>
    <pc:docChg chg="modSld sldOrd">
      <pc:chgData name="Fredrik Sundberg" userId="S::fredrik.sundberg@haninge.se::0243679a-9c6b-4cd2-93bd-8ad30967d04b" providerId="AD" clId="Web-{77E1424E-FC92-40AC-AB84-071279E61EEC}" dt="2021-11-10T16:17:18.528" v="596" actId="20577"/>
      <pc:docMkLst>
        <pc:docMk/>
      </pc:docMkLst>
      <pc:sldChg chg="addCm">
        <pc:chgData name="Fredrik Sundberg" userId="S::fredrik.sundberg@haninge.se::0243679a-9c6b-4cd2-93bd-8ad30967d04b" providerId="AD" clId="Web-{77E1424E-FC92-40AC-AB84-071279E61EEC}" dt="2021-11-10T15:48:53.702" v="226"/>
        <pc:sldMkLst>
          <pc:docMk/>
          <pc:sldMk cId="4103797664" sldId="1252"/>
        </pc:sldMkLst>
      </pc:sldChg>
      <pc:sldChg chg="modSp">
        <pc:chgData name="Fredrik Sundberg" userId="S::fredrik.sundberg@haninge.se::0243679a-9c6b-4cd2-93bd-8ad30967d04b" providerId="AD" clId="Web-{77E1424E-FC92-40AC-AB84-071279E61EEC}" dt="2021-11-10T15:38:23.501" v="207" actId="1076"/>
        <pc:sldMkLst>
          <pc:docMk/>
          <pc:sldMk cId="2362139613" sldId="1255"/>
        </pc:sldMkLst>
        <pc:spChg chg="mod">
          <ac:chgData name="Fredrik Sundberg" userId="S::fredrik.sundberg@haninge.se::0243679a-9c6b-4cd2-93bd-8ad30967d04b" providerId="AD" clId="Web-{77E1424E-FC92-40AC-AB84-071279E61EEC}" dt="2021-11-10T15:38:16.313" v="206" actId="20577"/>
          <ac:spMkLst>
            <pc:docMk/>
            <pc:sldMk cId="2362139613" sldId="1255"/>
            <ac:spMk id="6" creationId="{A3A6FF6B-5706-481F-AE44-95167BEB1350}"/>
          </ac:spMkLst>
        </pc:spChg>
        <pc:spChg chg="mod">
          <ac:chgData name="Fredrik Sundberg" userId="S::fredrik.sundberg@haninge.se::0243679a-9c6b-4cd2-93bd-8ad30967d04b" providerId="AD" clId="Web-{77E1424E-FC92-40AC-AB84-071279E61EEC}" dt="2021-11-10T15:36:46.373" v="174" actId="20577"/>
          <ac:spMkLst>
            <pc:docMk/>
            <pc:sldMk cId="2362139613" sldId="1255"/>
            <ac:spMk id="7" creationId="{F739232F-E1C8-4FA4-892C-F22FCAE349B8}"/>
          </ac:spMkLst>
        </pc:spChg>
        <pc:picChg chg="mod">
          <ac:chgData name="Fredrik Sundberg" userId="S::fredrik.sundberg@haninge.se::0243679a-9c6b-4cd2-93bd-8ad30967d04b" providerId="AD" clId="Web-{77E1424E-FC92-40AC-AB84-071279E61EEC}" dt="2021-11-10T15:38:23.501" v="207" actId="1076"/>
          <ac:picMkLst>
            <pc:docMk/>
            <pc:sldMk cId="2362139613" sldId="1255"/>
            <ac:picMk id="4" creationId="{00000000-0000-0000-0000-000000000000}"/>
          </ac:picMkLst>
        </pc:picChg>
      </pc:sldChg>
      <pc:sldChg chg="ord">
        <pc:chgData name="Fredrik Sundberg" userId="S::fredrik.sundberg@haninge.se::0243679a-9c6b-4cd2-93bd-8ad30967d04b" providerId="AD" clId="Web-{77E1424E-FC92-40AC-AB84-071279E61EEC}" dt="2021-11-10T15:41:26.630" v="223"/>
        <pc:sldMkLst>
          <pc:docMk/>
          <pc:sldMk cId="2696792896" sldId="1256"/>
        </pc:sldMkLst>
      </pc:sldChg>
      <pc:sldChg chg="ord">
        <pc:chgData name="Fredrik Sundberg" userId="S::fredrik.sundberg@haninge.se::0243679a-9c6b-4cd2-93bd-8ad30967d04b" providerId="AD" clId="Web-{77E1424E-FC92-40AC-AB84-071279E61EEC}" dt="2021-11-10T15:45:51.870" v="225"/>
        <pc:sldMkLst>
          <pc:docMk/>
          <pc:sldMk cId="3540137924" sldId="1297"/>
        </pc:sldMkLst>
      </pc:sldChg>
      <pc:sldChg chg="ord">
        <pc:chgData name="Fredrik Sundberg" userId="S::fredrik.sundberg@haninge.se::0243679a-9c6b-4cd2-93bd-8ad30967d04b" providerId="AD" clId="Web-{77E1424E-FC92-40AC-AB84-071279E61EEC}" dt="2021-11-10T15:40:55.613" v="214"/>
        <pc:sldMkLst>
          <pc:docMk/>
          <pc:sldMk cId="1944464416" sldId="1303"/>
        </pc:sldMkLst>
      </pc:sldChg>
      <pc:sldChg chg="ord">
        <pc:chgData name="Fredrik Sundberg" userId="S::fredrik.sundberg@haninge.se::0243679a-9c6b-4cd2-93bd-8ad30967d04b" providerId="AD" clId="Web-{77E1424E-FC92-40AC-AB84-071279E61EEC}" dt="2021-11-10T15:40:55.613" v="212"/>
        <pc:sldMkLst>
          <pc:docMk/>
          <pc:sldMk cId="2377076336" sldId="1305"/>
        </pc:sldMkLst>
      </pc:sldChg>
      <pc:sldChg chg="modSp">
        <pc:chgData name="Fredrik Sundberg" userId="S::fredrik.sundberg@haninge.se::0243679a-9c6b-4cd2-93bd-8ad30967d04b" providerId="AD" clId="Web-{77E1424E-FC92-40AC-AB84-071279E61EEC}" dt="2021-11-10T16:17:18.528" v="596" actId="20577"/>
        <pc:sldMkLst>
          <pc:docMk/>
          <pc:sldMk cId="4040849609" sldId="1313"/>
        </pc:sldMkLst>
        <pc:spChg chg="mod">
          <ac:chgData name="Fredrik Sundberg" userId="S::fredrik.sundberg@haninge.se::0243679a-9c6b-4cd2-93bd-8ad30967d04b" providerId="AD" clId="Web-{77E1424E-FC92-40AC-AB84-071279E61EEC}" dt="2021-11-10T16:17:18.528" v="596" actId="20577"/>
          <ac:spMkLst>
            <pc:docMk/>
            <pc:sldMk cId="4040849609" sldId="1313"/>
            <ac:spMk id="7" creationId="{2B075322-8626-B64F-8566-90019A9B4541}"/>
          </ac:spMkLst>
        </pc:spChg>
      </pc:sldChg>
      <pc:sldChg chg="ord">
        <pc:chgData name="Fredrik Sundberg" userId="S::fredrik.sundberg@haninge.se::0243679a-9c6b-4cd2-93bd-8ad30967d04b" providerId="AD" clId="Web-{77E1424E-FC92-40AC-AB84-071279E61EEC}" dt="2021-11-10T15:40:55.613" v="213"/>
        <pc:sldMkLst>
          <pc:docMk/>
          <pc:sldMk cId="636719131" sldId="1343"/>
        </pc:sldMkLst>
      </pc:sldChg>
      <pc:sldChg chg="modSp modNotes">
        <pc:chgData name="Fredrik Sundberg" userId="S::fredrik.sundberg@haninge.se::0243679a-9c6b-4cd2-93bd-8ad30967d04b" providerId="AD" clId="Web-{77E1424E-FC92-40AC-AB84-071279E61EEC}" dt="2021-11-10T15:54:01.256" v="276" actId="20577"/>
        <pc:sldMkLst>
          <pc:docMk/>
          <pc:sldMk cId="2210661911" sldId="1344"/>
        </pc:sldMkLst>
        <pc:spChg chg="mod">
          <ac:chgData name="Fredrik Sundberg" userId="S::fredrik.sundberg@haninge.se::0243679a-9c6b-4cd2-93bd-8ad30967d04b" providerId="AD" clId="Web-{77E1424E-FC92-40AC-AB84-071279E61EEC}" dt="2021-11-10T15:52:17.706" v="253" actId="14100"/>
          <ac:spMkLst>
            <pc:docMk/>
            <pc:sldMk cId="2210661911" sldId="1344"/>
            <ac:spMk id="2" creationId="{02463E33-23C6-8848-9274-B553C91D3AE0}"/>
          </ac:spMkLst>
        </pc:spChg>
        <pc:spChg chg="mod">
          <ac:chgData name="Fredrik Sundberg" userId="S::fredrik.sundberg@haninge.se::0243679a-9c6b-4cd2-93bd-8ad30967d04b" providerId="AD" clId="Web-{77E1424E-FC92-40AC-AB84-071279E61EEC}" dt="2021-11-10T15:54:01.256" v="276" actId="20577"/>
          <ac:spMkLst>
            <pc:docMk/>
            <pc:sldMk cId="2210661911" sldId="1344"/>
            <ac:spMk id="10" creationId="{7F0E3474-AFEA-4377-A4A1-ECD28FAC6EC9}"/>
          </ac:spMkLst>
        </pc:spChg>
        <pc:picChg chg="mod modCrop">
          <ac:chgData name="Fredrik Sundberg" userId="S::fredrik.sundberg@haninge.se::0243679a-9c6b-4cd2-93bd-8ad30967d04b" providerId="AD" clId="Web-{77E1424E-FC92-40AC-AB84-071279E61EEC}" dt="2021-11-10T15:50:59.143" v="235"/>
          <ac:picMkLst>
            <pc:docMk/>
            <pc:sldMk cId="2210661911" sldId="1344"/>
            <ac:picMk id="4" creationId="{4672CDEA-1716-4653-9406-7A6242EAE2CE}"/>
          </ac:picMkLst>
        </pc:picChg>
      </pc:sldChg>
      <pc:sldChg chg="modSp">
        <pc:chgData name="Fredrik Sundberg" userId="S::fredrik.sundberg@haninge.se::0243679a-9c6b-4cd2-93bd-8ad30967d04b" providerId="AD" clId="Web-{77E1424E-FC92-40AC-AB84-071279E61EEC}" dt="2021-11-10T16:02:38.629" v="434" actId="20577"/>
        <pc:sldMkLst>
          <pc:docMk/>
          <pc:sldMk cId="1454577014" sldId="1345"/>
        </pc:sldMkLst>
        <pc:spChg chg="mod">
          <ac:chgData name="Fredrik Sundberg" userId="S::fredrik.sundberg@haninge.se::0243679a-9c6b-4cd2-93bd-8ad30967d04b" providerId="AD" clId="Web-{77E1424E-FC92-40AC-AB84-071279E61EEC}" dt="2021-11-10T16:02:38.629" v="434" actId="20577"/>
          <ac:spMkLst>
            <pc:docMk/>
            <pc:sldMk cId="1454577014" sldId="1345"/>
            <ac:spMk id="7" creationId="{2B075322-8626-B64F-8566-90019A9B4541}"/>
          </ac:spMkLst>
        </pc:spChg>
      </pc:sldChg>
      <pc:sldChg chg="modSp">
        <pc:chgData name="Fredrik Sundberg" userId="S::fredrik.sundberg@haninge.se::0243679a-9c6b-4cd2-93bd-8ad30967d04b" providerId="AD" clId="Web-{77E1424E-FC92-40AC-AB84-071279E61EEC}" dt="2021-11-10T16:08:56.686" v="539" actId="20577"/>
        <pc:sldMkLst>
          <pc:docMk/>
          <pc:sldMk cId="25005295" sldId="1347"/>
        </pc:sldMkLst>
        <pc:spChg chg="mod">
          <ac:chgData name="Fredrik Sundberg" userId="S::fredrik.sundberg@haninge.se::0243679a-9c6b-4cd2-93bd-8ad30967d04b" providerId="AD" clId="Web-{77E1424E-FC92-40AC-AB84-071279E61EEC}" dt="2021-11-10T16:08:56.686" v="539" actId="20577"/>
          <ac:spMkLst>
            <pc:docMk/>
            <pc:sldMk cId="25005295" sldId="1347"/>
            <ac:spMk id="7" creationId="{2B075322-8626-B64F-8566-90019A9B4541}"/>
          </ac:spMkLst>
        </pc:spChg>
      </pc:sldChg>
      <pc:sldChg chg="ord">
        <pc:chgData name="Fredrik Sundberg" userId="S::fredrik.sundberg@haninge.se::0243679a-9c6b-4cd2-93bd-8ad30967d04b" providerId="AD" clId="Web-{77E1424E-FC92-40AC-AB84-071279E61EEC}" dt="2021-11-10T15:41:26.614" v="221"/>
        <pc:sldMkLst>
          <pc:docMk/>
          <pc:sldMk cId="2512462766" sldId="1355"/>
        </pc:sldMkLst>
      </pc:sldChg>
      <pc:sldChg chg="ord">
        <pc:chgData name="Fredrik Sundberg" userId="S::fredrik.sundberg@haninge.se::0243679a-9c6b-4cd2-93bd-8ad30967d04b" providerId="AD" clId="Web-{77E1424E-FC92-40AC-AB84-071279E61EEC}" dt="2021-11-10T15:40:55.613" v="211"/>
        <pc:sldMkLst>
          <pc:docMk/>
          <pc:sldMk cId="1257408106" sldId="1359"/>
        </pc:sldMkLst>
      </pc:sldChg>
      <pc:sldChg chg="modSp">
        <pc:chgData name="Fredrik Sundberg" userId="S::fredrik.sundberg@haninge.se::0243679a-9c6b-4cd2-93bd-8ad30967d04b" providerId="AD" clId="Web-{77E1424E-FC92-40AC-AB84-071279E61EEC}" dt="2021-11-10T15:54:35.944" v="281" actId="20577"/>
        <pc:sldMkLst>
          <pc:docMk/>
          <pc:sldMk cId="3213150879" sldId="1360"/>
        </pc:sldMkLst>
        <pc:spChg chg="mod">
          <ac:chgData name="Fredrik Sundberg" userId="S::fredrik.sundberg@haninge.se::0243679a-9c6b-4cd2-93bd-8ad30967d04b" providerId="AD" clId="Web-{77E1424E-FC92-40AC-AB84-071279E61EEC}" dt="2021-11-10T15:54:35.944" v="281" actId="20577"/>
          <ac:spMkLst>
            <pc:docMk/>
            <pc:sldMk cId="3213150879" sldId="1360"/>
            <ac:spMk id="2" creationId="{02463E33-23C6-8848-9274-B553C91D3AE0}"/>
          </ac:spMkLst>
        </pc:spChg>
      </pc:sldChg>
      <pc:sldChg chg="ord">
        <pc:chgData name="Fredrik Sundberg" userId="S::fredrik.sundberg@haninge.se::0243679a-9c6b-4cd2-93bd-8ad30967d04b" providerId="AD" clId="Web-{77E1424E-FC92-40AC-AB84-071279E61EEC}" dt="2021-11-10T15:41:26.630" v="222"/>
        <pc:sldMkLst>
          <pc:docMk/>
          <pc:sldMk cId="3447080083" sldId="1361"/>
        </pc:sldMkLst>
      </pc:sldChg>
      <pc:sldChg chg="ord">
        <pc:chgData name="Fredrik Sundberg" userId="S::fredrik.sundberg@haninge.se::0243679a-9c6b-4cd2-93bd-8ad30967d04b" providerId="AD" clId="Web-{77E1424E-FC92-40AC-AB84-071279E61EEC}" dt="2021-11-10T15:45:51.870" v="224"/>
        <pc:sldMkLst>
          <pc:docMk/>
          <pc:sldMk cId="1343144772" sldId="1368"/>
        </pc:sldMkLst>
      </pc:sldChg>
    </pc:docChg>
  </pc:docChgLst>
  <pc:docChgLst>
    <pc:chgData name="Anna Härlin" userId="S::anna.harlin@haninge.se::e13ce2a0-3c88-4584-bf60-76ab93d73d3f" providerId="AD" clId="Web-{E5F8E260-0A90-4C1D-B37A-69B8CAF4358A}"/>
    <pc:docChg chg="modSld">
      <pc:chgData name="Anna Härlin" userId="S::anna.harlin@haninge.se::e13ce2a0-3c88-4584-bf60-76ab93d73d3f" providerId="AD" clId="Web-{E5F8E260-0A90-4C1D-B37A-69B8CAF4358A}" dt="2021-05-04T15:39:13.312" v="14" actId="20577"/>
      <pc:docMkLst>
        <pc:docMk/>
      </pc:docMkLst>
      <pc:sldChg chg="modSp">
        <pc:chgData name="Anna Härlin" userId="S::anna.harlin@haninge.se::e13ce2a0-3c88-4584-bf60-76ab93d73d3f" providerId="AD" clId="Web-{E5F8E260-0A90-4C1D-B37A-69B8CAF4358A}" dt="2021-05-04T15:39:13.312" v="14" actId="20577"/>
        <pc:sldMkLst>
          <pc:docMk/>
          <pc:sldMk cId="1637058738" sldId="1223"/>
        </pc:sldMkLst>
        <pc:spChg chg="mod">
          <ac:chgData name="Anna Härlin" userId="S::anna.harlin@haninge.se::e13ce2a0-3c88-4584-bf60-76ab93d73d3f" providerId="AD" clId="Web-{E5F8E260-0A90-4C1D-B37A-69B8CAF4358A}" dt="2021-05-04T15:39:13.312" v="14" actId="20577"/>
          <ac:spMkLst>
            <pc:docMk/>
            <pc:sldMk cId="1637058738" sldId="1223"/>
            <ac:spMk id="2" creationId="{02463E33-23C6-8848-9274-B553C91D3AE0}"/>
          </ac:spMkLst>
        </pc:spChg>
      </pc:sldChg>
    </pc:docChg>
  </pc:docChgLst>
  <pc:docChgLst>
    <pc:chgData name="Anna Härlin" userId="S::anna.harlin@haninge.se::e13ce2a0-3c88-4584-bf60-76ab93d73d3f" providerId="AD" clId="Web-{28CB44D0-5EEA-40FB-B5AA-818B40CB0C3F}"/>
    <pc:docChg chg="modSld">
      <pc:chgData name="Anna Härlin" userId="S::anna.harlin@haninge.se::e13ce2a0-3c88-4584-bf60-76ab93d73d3f" providerId="AD" clId="Web-{28CB44D0-5EEA-40FB-B5AA-818B40CB0C3F}" dt="2021-11-15T18:16:21.922" v="241" actId="20577"/>
      <pc:docMkLst>
        <pc:docMk/>
      </pc:docMkLst>
      <pc:sldChg chg="modSp">
        <pc:chgData name="Anna Härlin" userId="S::anna.harlin@haninge.se::e13ce2a0-3c88-4584-bf60-76ab93d73d3f" providerId="AD" clId="Web-{28CB44D0-5EEA-40FB-B5AA-818B40CB0C3F}" dt="2021-11-15T18:14:10.574" v="232" actId="20577"/>
        <pc:sldMkLst>
          <pc:docMk/>
          <pc:sldMk cId="198055037" sldId="1412"/>
        </pc:sldMkLst>
        <pc:spChg chg="mod">
          <ac:chgData name="Anna Härlin" userId="S::anna.harlin@haninge.se::e13ce2a0-3c88-4584-bf60-76ab93d73d3f" providerId="AD" clId="Web-{28CB44D0-5EEA-40FB-B5AA-818B40CB0C3F}" dt="2021-11-15T18:14:10.574" v="232" actId="20577"/>
          <ac:spMkLst>
            <pc:docMk/>
            <pc:sldMk cId="198055037" sldId="1412"/>
            <ac:spMk id="7" creationId="{F739232F-E1C8-4FA4-892C-F22FCAE349B8}"/>
          </ac:spMkLst>
        </pc:spChg>
      </pc:sldChg>
      <pc:sldChg chg="addSp delSp modSp">
        <pc:chgData name="Anna Härlin" userId="S::anna.harlin@haninge.se::e13ce2a0-3c88-4584-bf60-76ab93d73d3f" providerId="AD" clId="Web-{28CB44D0-5EEA-40FB-B5AA-818B40CB0C3F}" dt="2021-11-15T18:16:21.922" v="241" actId="20577"/>
        <pc:sldMkLst>
          <pc:docMk/>
          <pc:sldMk cId="1516516839" sldId="1416"/>
        </pc:sldMkLst>
        <pc:spChg chg="mod">
          <ac:chgData name="Anna Härlin" userId="S::anna.harlin@haninge.se::e13ce2a0-3c88-4584-bf60-76ab93d73d3f" providerId="AD" clId="Web-{28CB44D0-5EEA-40FB-B5AA-818B40CB0C3F}" dt="2021-11-15T18:16:21.922" v="241" actId="20577"/>
          <ac:spMkLst>
            <pc:docMk/>
            <pc:sldMk cId="1516516839" sldId="1416"/>
            <ac:spMk id="2" creationId="{02463E33-23C6-8848-9274-B553C91D3AE0}"/>
          </ac:spMkLst>
        </pc:spChg>
        <pc:spChg chg="add mod">
          <ac:chgData name="Anna Härlin" userId="S::anna.harlin@haninge.se::e13ce2a0-3c88-4584-bf60-76ab93d73d3f" providerId="AD" clId="Web-{28CB44D0-5EEA-40FB-B5AA-818B40CB0C3F}" dt="2021-11-15T18:15:54.311" v="234" actId="1076"/>
          <ac:spMkLst>
            <pc:docMk/>
            <pc:sldMk cId="1516516839" sldId="1416"/>
            <ac:spMk id="3" creationId="{CA14E494-BAB7-4B76-905E-FB3BBDE61E0C}"/>
          </ac:spMkLst>
        </pc:spChg>
        <pc:spChg chg="mod">
          <ac:chgData name="Anna Härlin" userId="S::anna.harlin@haninge.se::e13ce2a0-3c88-4584-bf60-76ab93d73d3f" providerId="AD" clId="Web-{28CB44D0-5EEA-40FB-B5AA-818B40CB0C3F}" dt="2021-11-15T18:16:01.609" v="235" actId="1076"/>
          <ac:spMkLst>
            <pc:docMk/>
            <pc:sldMk cId="1516516839" sldId="1416"/>
            <ac:spMk id="4" creationId="{F3A7010C-04EA-413B-AAC2-9D08896A96ED}"/>
          </ac:spMkLst>
        </pc:spChg>
        <pc:spChg chg="mod">
          <ac:chgData name="Anna Härlin" userId="S::anna.harlin@haninge.se::e13ce2a0-3c88-4584-bf60-76ab93d73d3f" providerId="AD" clId="Web-{28CB44D0-5EEA-40FB-B5AA-818B40CB0C3F}" dt="2021-11-15T18:15:48.718" v="233" actId="1076"/>
          <ac:spMkLst>
            <pc:docMk/>
            <pc:sldMk cId="1516516839" sldId="1416"/>
            <ac:spMk id="7" creationId="{2B075322-8626-B64F-8566-90019A9B4541}"/>
          </ac:spMkLst>
        </pc:spChg>
        <pc:spChg chg="add del">
          <ac:chgData name="Anna Härlin" userId="S::anna.harlin@haninge.se::e13ce2a0-3c88-4584-bf60-76ab93d73d3f" providerId="AD" clId="Web-{28CB44D0-5EEA-40FB-B5AA-818B40CB0C3F}" dt="2021-11-15T18:11:01.335" v="217"/>
          <ac:spMkLst>
            <pc:docMk/>
            <pc:sldMk cId="1516516839" sldId="1416"/>
            <ac:spMk id="8" creationId="{28657BD5-79C1-4FE3-BC12-4A791FF99F21}"/>
          </ac:spMkLst>
        </pc:spChg>
        <pc:picChg chg="add del mod">
          <ac:chgData name="Anna Härlin" userId="S::anna.harlin@haninge.se::e13ce2a0-3c88-4584-bf60-76ab93d73d3f" providerId="AD" clId="Web-{28CB44D0-5EEA-40FB-B5AA-818B40CB0C3F}" dt="2021-11-15T18:09:29.880" v="211"/>
          <ac:picMkLst>
            <pc:docMk/>
            <pc:sldMk cId="1516516839" sldId="1416"/>
            <ac:picMk id="5" creationId="{BAABDAF4-7B7D-408A-95E2-79E175AB8AC1}"/>
          </ac:picMkLst>
        </pc:picChg>
        <pc:picChg chg="add mod">
          <ac:chgData name="Anna Härlin" userId="S::anna.harlin@haninge.se::e13ce2a0-3c88-4584-bf60-76ab93d73d3f" providerId="AD" clId="Web-{28CB44D0-5EEA-40FB-B5AA-818B40CB0C3F}" dt="2021-11-15T18:11:13.445" v="218" actId="14100"/>
          <ac:picMkLst>
            <pc:docMk/>
            <pc:sldMk cId="1516516839" sldId="1416"/>
            <ac:picMk id="6" creationId="{4A08D4A6-B109-4E5C-A0AC-84B16EC29B08}"/>
          </ac:picMkLst>
        </pc:picChg>
        <pc:picChg chg="add mod">
          <ac:chgData name="Anna Härlin" userId="S::anna.harlin@haninge.se::e13ce2a0-3c88-4584-bf60-76ab93d73d3f" providerId="AD" clId="Web-{28CB44D0-5EEA-40FB-B5AA-818B40CB0C3F}" dt="2021-11-15T18:11:48.946" v="221" actId="1076"/>
          <ac:picMkLst>
            <pc:docMk/>
            <pc:sldMk cId="1516516839" sldId="1416"/>
            <ac:picMk id="9" creationId="{0956C357-C0C8-4E61-B877-ABD867317A5F}"/>
          </ac:picMkLst>
        </pc:picChg>
        <pc:picChg chg="add mod">
          <ac:chgData name="Anna Härlin" userId="S::anna.harlin@haninge.se::e13ce2a0-3c88-4584-bf60-76ab93d73d3f" providerId="AD" clId="Web-{28CB44D0-5EEA-40FB-B5AA-818B40CB0C3F}" dt="2021-11-15T18:12:30.213" v="223" actId="1076"/>
          <ac:picMkLst>
            <pc:docMk/>
            <pc:sldMk cId="1516516839" sldId="1416"/>
            <ac:picMk id="10" creationId="{3FA67FAB-8208-47B2-89DF-6D3F5D0C0B14}"/>
          </ac:picMkLst>
        </pc:picChg>
      </pc:sldChg>
    </pc:docChg>
  </pc:docChgLst>
  <pc:docChgLst>
    <pc:chgData name="Anna Härlin" userId="S::anna.harlin@haninge.se::e13ce2a0-3c88-4584-bf60-76ab93d73d3f" providerId="AD" clId="Web-{36FA77BD-4E2A-4372-815F-8F634774D0CC}"/>
    <pc:docChg chg="modSld">
      <pc:chgData name="Anna Härlin" userId="S::anna.harlin@haninge.se::e13ce2a0-3c88-4584-bf60-76ab93d73d3f" providerId="AD" clId="Web-{36FA77BD-4E2A-4372-815F-8F634774D0CC}" dt="2021-09-30T13:52:59.273" v="116" actId="14100"/>
      <pc:docMkLst>
        <pc:docMk/>
      </pc:docMkLst>
      <pc:sldChg chg="modSp">
        <pc:chgData name="Anna Härlin" userId="S::anna.harlin@haninge.se::e13ce2a0-3c88-4584-bf60-76ab93d73d3f" providerId="AD" clId="Web-{36FA77BD-4E2A-4372-815F-8F634774D0CC}" dt="2021-09-30T13:40:58.632" v="9" actId="1076"/>
        <pc:sldMkLst>
          <pc:docMk/>
          <pc:sldMk cId="3049806625" sldId="1236"/>
        </pc:sldMkLst>
        <pc:picChg chg="mod modCrop">
          <ac:chgData name="Anna Härlin" userId="S::anna.harlin@haninge.se::e13ce2a0-3c88-4584-bf60-76ab93d73d3f" providerId="AD" clId="Web-{36FA77BD-4E2A-4372-815F-8F634774D0CC}" dt="2021-09-30T13:40:58.632" v="9" actId="1076"/>
          <ac:picMkLst>
            <pc:docMk/>
            <pc:sldMk cId="3049806625" sldId="1236"/>
            <ac:picMk id="1028" creationId="{00000000-0000-0000-0000-000000000000}"/>
          </ac:picMkLst>
        </pc:picChg>
      </pc:sldChg>
      <pc:sldChg chg="addSp delSp modSp">
        <pc:chgData name="Anna Härlin" userId="S::anna.harlin@haninge.se::e13ce2a0-3c88-4584-bf60-76ab93d73d3f" providerId="AD" clId="Web-{36FA77BD-4E2A-4372-815F-8F634774D0CC}" dt="2021-09-30T13:44:07.964" v="25" actId="14100"/>
        <pc:sldMkLst>
          <pc:docMk/>
          <pc:sldMk cId="2953516371" sldId="1292"/>
        </pc:sldMkLst>
        <pc:spChg chg="add mod">
          <ac:chgData name="Anna Härlin" userId="S::anna.harlin@haninge.se::e13ce2a0-3c88-4584-bf60-76ab93d73d3f" providerId="AD" clId="Web-{36FA77BD-4E2A-4372-815F-8F634774D0CC}" dt="2021-09-30T13:41:57.774" v="10"/>
          <ac:spMkLst>
            <pc:docMk/>
            <pc:sldMk cId="2953516371" sldId="1292"/>
            <ac:spMk id="4" creationId="{98DD5983-5254-4A88-8A41-1C38D2C7C2DF}"/>
          </ac:spMkLst>
        </pc:spChg>
        <pc:picChg chg="add del mod modCrop">
          <ac:chgData name="Anna Härlin" userId="S::anna.harlin@haninge.se::e13ce2a0-3c88-4584-bf60-76ab93d73d3f" providerId="AD" clId="Web-{36FA77BD-4E2A-4372-815F-8F634774D0CC}" dt="2021-09-30T13:42:49.416" v="17"/>
          <ac:picMkLst>
            <pc:docMk/>
            <pc:sldMk cId="2953516371" sldId="1292"/>
            <ac:picMk id="5" creationId="{6729959D-FACE-4119-8433-68CFBDC66F47}"/>
          </ac:picMkLst>
        </pc:picChg>
        <pc:picChg chg="add mod modCrop">
          <ac:chgData name="Anna Härlin" userId="S::anna.harlin@haninge.se::e13ce2a0-3c88-4584-bf60-76ab93d73d3f" providerId="AD" clId="Web-{36FA77BD-4E2A-4372-815F-8F634774D0CC}" dt="2021-09-30T13:44:07.964" v="25" actId="14100"/>
          <ac:picMkLst>
            <pc:docMk/>
            <pc:sldMk cId="2953516371" sldId="1292"/>
            <ac:picMk id="6" creationId="{5A61B178-6BBB-4E1F-B755-4DCE44B1F1BC}"/>
          </ac:picMkLst>
        </pc:picChg>
        <pc:picChg chg="del">
          <ac:chgData name="Anna Härlin" userId="S::anna.harlin@haninge.se::e13ce2a0-3c88-4584-bf60-76ab93d73d3f" providerId="AD" clId="Web-{36FA77BD-4E2A-4372-815F-8F634774D0CC}" dt="2021-09-30T13:41:57.774" v="10"/>
          <ac:picMkLst>
            <pc:docMk/>
            <pc:sldMk cId="2953516371" sldId="1292"/>
            <ac:picMk id="14" creationId="{2B42AEEA-0309-ED41-A445-D0B1277B612C}"/>
          </ac:picMkLst>
        </pc:picChg>
      </pc:sldChg>
      <pc:sldChg chg="addSp delSp modSp">
        <pc:chgData name="Anna Härlin" userId="S::anna.harlin@haninge.se::e13ce2a0-3c88-4584-bf60-76ab93d73d3f" providerId="AD" clId="Web-{36FA77BD-4E2A-4372-815F-8F634774D0CC}" dt="2021-09-30T13:48:19.407" v="40" actId="14100"/>
        <pc:sldMkLst>
          <pc:docMk/>
          <pc:sldMk cId="421051399" sldId="1294"/>
        </pc:sldMkLst>
        <pc:spChg chg="add del mod">
          <ac:chgData name="Anna Härlin" userId="S::anna.harlin@haninge.se::e13ce2a0-3c88-4584-bf60-76ab93d73d3f" providerId="AD" clId="Web-{36FA77BD-4E2A-4372-815F-8F634774D0CC}" dt="2021-09-30T13:45:59.498" v="33"/>
          <ac:spMkLst>
            <pc:docMk/>
            <pc:sldMk cId="421051399" sldId="1294"/>
            <ac:spMk id="4" creationId="{D19F1A46-B9AF-4043-AE7E-AF4C1EE9BA29}"/>
          </ac:spMkLst>
        </pc:spChg>
        <pc:spChg chg="mod">
          <ac:chgData name="Anna Härlin" userId="S::anna.harlin@haninge.se::e13ce2a0-3c88-4584-bf60-76ab93d73d3f" providerId="AD" clId="Web-{36FA77BD-4E2A-4372-815F-8F634774D0CC}" dt="2021-09-30T13:48:19.407" v="40" actId="14100"/>
          <ac:spMkLst>
            <pc:docMk/>
            <pc:sldMk cId="421051399" sldId="1294"/>
            <ac:spMk id="7" creationId="{2B075322-8626-B64F-8566-90019A9B4541}"/>
          </ac:spMkLst>
        </pc:spChg>
        <pc:graphicFrameChg chg="add mod modGraphic">
          <ac:chgData name="Anna Härlin" userId="S::anna.harlin@haninge.se::e13ce2a0-3c88-4584-bf60-76ab93d73d3f" providerId="AD" clId="Web-{36FA77BD-4E2A-4372-815F-8F634774D0CC}" dt="2021-09-30T13:48:07.126" v="38"/>
          <ac:graphicFrameMkLst>
            <pc:docMk/>
            <pc:sldMk cId="421051399" sldId="1294"/>
            <ac:graphicFrameMk id="5" creationId="{BE58BB0F-08C5-44B3-986D-5F7EBDEB9D87}"/>
          </ac:graphicFrameMkLst>
        </pc:graphicFrameChg>
        <pc:picChg chg="del">
          <ac:chgData name="Anna Härlin" userId="S::anna.harlin@haninge.se::e13ce2a0-3c88-4584-bf60-76ab93d73d3f" providerId="AD" clId="Web-{36FA77BD-4E2A-4372-815F-8F634774D0CC}" dt="2021-09-30T13:44:49.215" v="26"/>
          <ac:picMkLst>
            <pc:docMk/>
            <pc:sldMk cId="421051399" sldId="1294"/>
            <ac:picMk id="14" creationId="{2B42AEEA-0309-ED41-A445-D0B1277B612C}"/>
          </ac:picMkLst>
        </pc:picChg>
      </pc:sldChg>
      <pc:sldChg chg="addSp modSp">
        <pc:chgData name="Anna Härlin" userId="S::anna.harlin@haninge.se::e13ce2a0-3c88-4584-bf60-76ab93d73d3f" providerId="AD" clId="Web-{36FA77BD-4E2A-4372-815F-8F634774D0CC}" dt="2021-09-30T13:52:59.273" v="116" actId="14100"/>
        <pc:sldMkLst>
          <pc:docMk/>
          <pc:sldMk cId="3540137924" sldId="1297"/>
        </pc:sldMkLst>
        <pc:spChg chg="mod">
          <ac:chgData name="Anna Härlin" userId="S::anna.harlin@haninge.se::e13ce2a0-3c88-4584-bf60-76ab93d73d3f" providerId="AD" clId="Web-{36FA77BD-4E2A-4372-815F-8F634774D0CC}" dt="2021-09-30T13:52:19.850" v="101" actId="1076"/>
          <ac:spMkLst>
            <pc:docMk/>
            <pc:sldMk cId="3540137924" sldId="1297"/>
            <ac:spMk id="16" creationId="{A666944F-8B95-4719-9FBA-F9E436360707}"/>
          </ac:spMkLst>
        </pc:spChg>
        <pc:spChg chg="add mod">
          <ac:chgData name="Anna Härlin" userId="S::anna.harlin@haninge.se::e13ce2a0-3c88-4584-bf60-76ab93d73d3f" providerId="AD" clId="Web-{36FA77BD-4E2A-4372-815F-8F634774D0CC}" dt="2021-09-30T13:52:59.273" v="116" actId="14100"/>
          <ac:spMkLst>
            <pc:docMk/>
            <pc:sldMk cId="3540137924" sldId="1297"/>
            <ac:spMk id="18" creationId="{C9A84D57-51FC-4F07-9A56-0B90A6369442}"/>
          </ac:spMkLst>
        </pc:spChg>
      </pc:sldChg>
      <pc:sldChg chg="modSp">
        <pc:chgData name="Anna Härlin" userId="S::anna.harlin@haninge.se::e13ce2a0-3c88-4584-bf60-76ab93d73d3f" providerId="AD" clId="Web-{36FA77BD-4E2A-4372-815F-8F634774D0CC}" dt="2021-09-30T13:51:44.318" v="100" actId="20577"/>
        <pc:sldMkLst>
          <pc:docMk/>
          <pc:sldMk cId="1312389108" sldId="1342"/>
        </pc:sldMkLst>
        <pc:spChg chg="mod">
          <ac:chgData name="Anna Härlin" userId="S::anna.harlin@haninge.se::e13ce2a0-3c88-4584-bf60-76ab93d73d3f" providerId="AD" clId="Web-{36FA77BD-4E2A-4372-815F-8F634774D0CC}" dt="2021-09-30T13:51:44.318" v="100" actId="20577"/>
          <ac:spMkLst>
            <pc:docMk/>
            <pc:sldMk cId="1312389108" sldId="1342"/>
            <ac:spMk id="3" creationId="{00000000-0000-0000-0000-000000000000}"/>
          </ac:spMkLst>
        </pc:spChg>
      </pc:sldChg>
    </pc:docChg>
  </pc:docChgLst>
  <pc:docChgLst>
    <pc:chgData name="Fredrik Sundberg" userId="S::fredrik.sundberg@haninge.se::0243679a-9c6b-4cd2-93bd-8ad30967d04b" providerId="AD" clId="Web-{10E3F49F-16AA-425D-9BCA-F325422B8BEA}"/>
    <pc:docChg chg="addSld delSld modSld sldOrd">
      <pc:chgData name="Fredrik Sundberg" userId="S::fredrik.sundberg@haninge.se::0243679a-9c6b-4cd2-93bd-8ad30967d04b" providerId="AD" clId="Web-{10E3F49F-16AA-425D-9BCA-F325422B8BEA}" dt="2021-10-06T12:00:11.361" v="463"/>
      <pc:docMkLst>
        <pc:docMk/>
      </pc:docMkLst>
      <pc:sldChg chg="addSp delSp modSp new">
        <pc:chgData name="Fredrik Sundberg" userId="S::fredrik.sundberg@haninge.se::0243679a-9c6b-4cd2-93bd-8ad30967d04b" providerId="AD" clId="Web-{10E3F49F-16AA-425D-9BCA-F325422B8BEA}" dt="2021-10-06T11:54:08.587" v="61" actId="1076"/>
        <pc:sldMkLst>
          <pc:docMk/>
          <pc:sldMk cId="1067002496" sldId="1351"/>
        </pc:sldMkLst>
        <pc:spChg chg="mod ord">
          <ac:chgData name="Fredrik Sundberg" userId="S::fredrik.sundberg@haninge.se::0243679a-9c6b-4cd2-93bd-8ad30967d04b" providerId="AD" clId="Web-{10E3F49F-16AA-425D-9BCA-F325422B8BEA}" dt="2021-10-06T11:54:08.587" v="61" actId="1076"/>
          <ac:spMkLst>
            <pc:docMk/>
            <pc:sldMk cId="1067002496" sldId="1351"/>
            <ac:spMk id="2" creationId="{F11889F5-DAD0-4E3A-A95C-1C52179EE478}"/>
          </ac:spMkLst>
        </pc:spChg>
        <pc:spChg chg="del">
          <ac:chgData name="Fredrik Sundberg" userId="S::fredrik.sundberg@haninge.se::0243679a-9c6b-4cd2-93bd-8ad30967d04b" providerId="AD" clId="Web-{10E3F49F-16AA-425D-9BCA-F325422B8BEA}" dt="2021-10-06T11:48:39.610" v="41"/>
          <ac:spMkLst>
            <pc:docMk/>
            <pc:sldMk cId="1067002496" sldId="1351"/>
            <ac:spMk id="3" creationId="{D64B6C08-4F6D-4364-A37D-89C70962FBF9}"/>
          </ac:spMkLst>
        </pc:spChg>
        <pc:spChg chg="del">
          <ac:chgData name="Fredrik Sundberg" userId="S::fredrik.sundberg@haninge.se::0243679a-9c6b-4cd2-93bd-8ad30967d04b" providerId="AD" clId="Web-{10E3F49F-16AA-425D-9BCA-F325422B8BEA}" dt="2021-10-06T11:47:56.313" v="32"/>
          <ac:spMkLst>
            <pc:docMk/>
            <pc:sldMk cId="1067002496" sldId="1351"/>
            <ac:spMk id="4" creationId="{06A796CD-E866-4AC2-A7E5-7131BBA226E9}"/>
          </ac:spMkLst>
        </pc:spChg>
        <pc:spChg chg="add del mod ord">
          <ac:chgData name="Fredrik Sundberg" userId="S::fredrik.sundberg@haninge.se::0243679a-9c6b-4cd2-93bd-8ad30967d04b" providerId="AD" clId="Web-{10E3F49F-16AA-425D-9BCA-F325422B8BEA}" dt="2021-10-06T11:52:12.053" v="47"/>
          <ac:spMkLst>
            <pc:docMk/>
            <pc:sldMk cId="1067002496" sldId="1351"/>
            <ac:spMk id="7" creationId="{0778ED61-7787-4E76-B86B-0B542A845210}"/>
          </ac:spMkLst>
        </pc:spChg>
        <pc:spChg chg="add del mod">
          <ac:chgData name="Fredrik Sundberg" userId="S::fredrik.sundberg@haninge.se::0243679a-9c6b-4cd2-93bd-8ad30967d04b" providerId="AD" clId="Web-{10E3F49F-16AA-425D-9BCA-F325422B8BEA}" dt="2021-10-06T11:53:27.023" v="54"/>
          <ac:spMkLst>
            <pc:docMk/>
            <pc:sldMk cId="1067002496" sldId="1351"/>
            <ac:spMk id="10" creationId="{2596C46B-00BE-499E-8BCA-57D4FA51F5CD}"/>
          </ac:spMkLst>
        </pc:spChg>
        <pc:spChg chg="add mod ord">
          <ac:chgData name="Fredrik Sundberg" userId="S::fredrik.sundberg@haninge.se::0243679a-9c6b-4cd2-93bd-8ad30967d04b" providerId="AD" clId="Web-{10E3F49F-16AA-425D-9BCA-F325422B8BEA}" dt="2021-10-06T11:53:35.945" v="57"/>
          <ac:spMkLst>
            <pc:docMk/>
            <pc:sldMk cId="1067002496" sldId="1351"/>
            <ac:spMk id="13" creationId="{8FB20B05-A070-40C8-8EFC-4D1853909648}"/>
          </ac:spMkLst>
        </pc:spChg>
        <pc:picChg chg="add del mod ord modCrop">
          <ac:chgData name="Fredrik Sundberg" userId="S::fredrik.sundberg@haninge.se::0243679a-9c6b-4cd2-93bd-8ad30967d04b" providerId="AD" clId="Web-{10E3F49F-16AA-425D-9BCA-F325422B8BEA}" dt="2021-10-06T11:48:30.657" v="40"/>
          <ac:picMkLst>
            <pc:docMk/>
            <pc:sldMk cId="1067002496" sldId="1351"/>
            <ac:picMk id="5" creationId="{CE9C59EA-5803-40A5-85B3-097E7BF8AD00}"/>
          </ac:picMkLst>
        </pc:picChg>
        <pc:picChg chg="add del mod ord">
          <ac:chgData name="Fredrik Sundberg" userId="S::fredrik.sundberg@haninge.se::0243679a-9c6b-4cd2-93bd-8ad30967d04b" providerId="AD" clId="Web-{10E3F49F-16AA-425D-9BCA-F325422B8BEA}" dt="2021-10-06T11:49:37.518" v="46"/>
          <ac:picMkLst>
            <pc:docMk/>
            <pc:sldMk cId="1067002496" sldId="1351"/>
            <ac:picMk id="8" creationId="{11FD7B14-0069-45FC-93F9-1CE4C6699D5D}"/>
          </ac:picMkLst>
        </pc:picChg>
        <pc:picChg chg="add del mod ord modCrop">
          <ac:chgData name="Fredrik Sundberg" userId="S::fredrik.sundberg@haninge.se::0243679a-9c6b-4cd2-93bd-8ad30967d04b" providerId="AD" clId="Web-{10E3F49F-16AA-425D-9BCA-F325422B8BEA}" dt="2021-10-06T11:52:54.054" v="53"/>
          <ac:picMkLst>
            <pc:docMk/>
            <pc:sldMk cId="1067002496" sldId="1351"/>
            <ac:picMk id="11" creationId="{BC7BB554-DECE-470B-810E-E182795C6F28}"/>
          </ac:picMkLst>
        </pc:picChg>
        <pc:picChg chg="add mod ord">
          <ac:chgData name="Fredrik Sundberg" userId="S::fredrik.sundberg@haninge.se::0243679a-9c6b-4cd2-93bd-8ad30967d04b" providerId="AD" clId="Web-{10E3F49F-16AA-425D-9BCA-F325422B8BEA}" dt="2021-10-06T11:53:43.524" v="58" actId="1076"/>
          <ac:picMkLst>
            <pc:docMk/>
            <pc:sldMk cId="1067002496" sldId="1351"/>
            <ac:picMk id="14" creationId="{8036D93A-E8FC-483C-9195-BBBF86846C44}"/>
          </ac:picMkLst>
        </pc:picChg>
      </pc:sldChg>
      <pc:sldChg chg="addSp delSp modSp add del replId">
        <pc:chgData name="Fredrik Sundberg" userId="S::fredrik.sundberg@haninge.se::0243679a-9c6b-4cd2-93bd-8ad30967d04b" providerId="AD" clId="Web-{10E3F49F-16AA-425D-9BCA-F325422B8BEA}" dt="2021-10-06T11:47:31.656" v="12"/>
        <pc:sldMkLst>
          <pc:docMk/>
          <pc:sldMk cId="1569265375" sldId="1351"/>
        </pc:sldMkLst>
        <pc:spChg chg="mod">
          <ac:chgData name="Fredrik Sundberg" userId="S::fredrik.sundberg@haninge.se::0243679a-9c6b-4cd2-93bd-8ad30967d04b" providerId="AD" clId="Web-{10E3F49F-16AA-425D-9BCA-F325422B8BEA}" dt="2021-10-06T11:47:19.374" v="5" actId="20577"/>
          <ac:spMkLst>
            <pc:docMk/>
            <pc:sldMk cId="1569265375" sldId="1351"/>
            <ac:spMk id="2" creationId="{02463E33-23C6-8848-9274-B553C91D3AE0}"/>
          </ac:spMkLst>
        </pc:spChg>
        <pc:spChg chg="add del mod">
          <ac:chgData name="Fredrik Sundberg" userId="S::fredrik.sundberg@haninge.se::0243679a-9c6b-4cd2-93bd-8ad30967d04b" providerId="AD" clId="Web-{10E3F49F-16AA-425D-9BCA-F325422B8BEA}" dt="2021-10-06T11:47:24.124" v="8"/>
          <ac:spMkLst>
            <pc:docMk/>
            <pc:sldMk cId="1569265375" sldId="1351"/>
            <ac:spMk id="4" creationId="{D68EE9EC-BBAA-462D-A894-27BEED288A09}"/>
          </ac:spMkLst>
        </pc:spChg>
        <pc:spChg chg="mod">
          <ac:chgData name="Fredrik Sundberg" userId="S::fredrik.sundberg@haninge.se::0243679a-9c6b-4cd2-93bd-8ad30967d04b" providerId="AD" clId="Web-{10E3F49F-16AA-425D-9BCA-F325422B8BEA}" dt="2021-10-06T11:47:25.327" v="9" actId="20577"/>
          <ac:spMkLst>
            <pc:docMk/>
            <pc:sldMk cId="1569265375" sldId="1351"/>
            <ac:spMk id="9" creationId="{00000000-0000-0000-0000-000000000000}"/>
          </ac:spMkLst>
        </pc:spChg>
        <pc:spChg chg="mod">
          <ac:chgData name="Fredrik Sundberg" userId="S::fredrik.sundberg@haninge.se::0243679a-9c6b-4cd2-93bd-8ad30967d04b" providerId="AD" clId="Web-{10E3F49F-16AA-425D-9BCA-F325422B8BEA}" dt="2021-10-06T11:47:25.687" v="10" actId="20577"/>
          <ac:spMkLst>
            <pc:docMk/>
            <pc:sldMk cId="1569265375" sldId="1351"/>
            <ac:spMk id="10" creationId="{A671F228-176E-4B0B-A2C0-77E2980C8067}"/>
          </ac:spMkLst>
        </pc:spChg>
        <pc:spChg chg="del">
          <ac:chgData name="Fredrik Sundberg" userId="S::fredrik.sundberg@haninge.se::0243679a-9c6b-4cd2-93bd-8ad30967d04b" providerId="AD" clId="Web-{10E3F49F-16AA-425D-9BCA-F325422B8BEA}" dt="2021-10-06T11:47:26.734" v="11"/>
          <ac:spMkLst>
            <pc:docMk/>
            <pc:sldMk cId="1569265375" sldId="1351"/>
            <ac:spMk id="17" creationId="{A671F228-176E-4B0B-A2C0-77E2980C8067}"/>
          </ac:spMkLst>
        </pc:spChg>
        <pc:picChg chg="del">
          <ac:chgData name="Fredrik Sundberg" userId="S::fredrik.sundberg@haninge.se::0243679a-9c6b-4cd2-93bd-8ad30967d04b" providerId="AD" clId="Web-{10E3F49F-16AA-425D-9BCA-F325422B8BEA}" dt="2021-10-06T11:47:21.077" v="6"/>
          <ac:picMkLst>
            <pc:docMk/>
            <pc:sldMk cId="1569265375" sldId="1351"/>
            <ac:picMk id="5" creationId="{1D6836AC-87FD-4AF5-82AC-ECA113D5FC36}"/>
          </ac:picMkLst>
        </pc:picChg>
        <pc:picChg chg="del">
          <ac:chgData name="Fredrik Sundberg" userId="S::fredrik.sundberg@haninge.se::0243679a-9c6b-4cd2-93bd-8ad30967d04b" providerId="AD" clId="Web-{10E3F49F-16AA-425D-9BCA-F325422B8BEA}" dt="2021-10-06T11:47:22.437" v="7"/>
          <ac:picMkLst>
            <pc:docMk/>
            <pc:sldMk cId="1569265375" sldId="1351"/>
            <ac:picMk id="14" creationId="{2B42AEEA-0309-ED41-A445-D0B1277B612C}"/>
          </ac:picMkLst>
        </pc:picChg>
      </pc:sldChg>
      <pc:sldChg chg="modSp add ord replId">
        <pc:chgData name="Fredrik Sundberg" userId="S::fredrik.sundberg@haninge.se::0243679a-9c6b-4cd2-93bd-8ad30967d04b" providerId="AD" clId="Web-{10E3F49F-16AA-425D-9BCA-F325422B8BEA}" dt="2021-10-06T12:00:11.361" v="463"/>
        <pc:sldMkLst>
          <pc:docMk/>
          <pc:sldMk cId="2568126479" sldId="1352"/>
        </pc:sldMkLst>
        <pc:spChg chg="mod">
          <ac:chgData name="Fredrik Sundberg" userId="S::fredrik.sundberg@haninge.se::0243679a-9c6b-4cd2-93bd-8ad30967d04b" providerId="AD" clId="Web-{10E3F49F-16AA-425D-9BCA-F325422B8BEA}" dt="2021-10-06T11:54:45.978" v="64" actId="20577"/>
          <ac:spMkLst>
            <pc:docMk/>
            <pc:sldMk cId="2568126479" sldId="1352"/>
            <ac:spMk id="7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10E3F49F-16AA-425D-9BCA-F325422B8BEA}" dt="2021-10-06T12:00:11.361" v="463"/>
          <ac:graphicFrameMkLst>
            <pc:docMk/>
            <pc:sldMk cId="2568126479" sldId="1352"/>
            <ac:graphicFrameMk id="4" creationId="{6A71CC03-FD89-4B6A-AA17-8B5C3A95B725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75BAC659-5112-4350-B589-1FFC47E0EC0D}"/>
    <pc:docChg chg="addSld delSld modSld sldOrd">
      <pc:chgData name="Fredrik Sundberg" userId="S::fredrik.sundberg@haninge.se::0243679a-9c6b-4cd2-93bd-8ad30967d04b" providerId="AD" clId="Web-{75BAC659-5112-4350-B589-1FFC47E0EC0D}" dt="2021-10-25T15:10:41.457" v="1431" actId="20577"/>
      <pc:docMkLst>
        <pc:docMk/>
      </pc:docMkLst>
      <pc:sldChg chg="modSp">
        <pc:chgData name="Fredrik Sundberg" userId="S::fredrik.sundberg@haninge.se::0243679a-9c6b-4cd2-93bd-8ad30967d04b" providerId="AD" clId="Web-{75BAC659-5112-4350-B589-1FFC47E0EC0D}" dt="2021-10-25T15:08:53.173" v="1420"/>
        <pc:sldMkLst>
          <pc:docMk/>
          <pc:sldMk cId="1195475131" sldId="1259"/>
        </pc:sldMkLst>
        <pc:spChg chg="mod">
          <ac:chgData name="Fredrik Sundberg" userId="S::fredrik.sundberg@haninge.se::0243679a-9c6b-4cd2-93bd-8ad30967d04b" providerId="AD" clId="Web-{75BAC659-5112-4350-B589-1FFC47E0EC0D}" dt="2021-10-25T15:05:21.825" v="1232" actId="20577"/>
          <ac:spMkLst>
            <pc:docMk/>
            <pc:sldMk cId="1195475131" sldId="1259"/>
            <ac:spMk id="5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75BAC659-5112-4350-B589-1FFC47E0EC0D}" dt="2021-10-25T15:08:53.173" v="1420"/>
          <ac:graphicFrameMkLst>
            <pc:docMk/>
            <pc:sldMk cId="1195475131" sldId="1259"/>
            <ac:graphicFrameMk id="4" creationId="{6A71CC03-FD89-4B6A-AA17-8B5C3A95B725}"/>
          </ac:graphicFrameMkLst>
        </pc:graphicFrameChg>
      </pc:sldChg>
      <pc:sldChg chg="modSp ord">
        <pc:chgData name="Fredrik Sundberg" userId="S::fredrik.sundberg@haninge.se::0243679a-9c6b-4cd2-93bd-8ad30967d04b" providerId="AD" clId="Web-{75BAC659-5112-4350-B589-1FFC47E0EC0D}" dt="2021-10-25T15:09:17.877" v="1424"/>
        <pc:sldMkLst>
          <pc:docMk/>
          <pc:sldMk cId="221786838" sldId="1261"/>
        </pc:sldMkLst>
        <pc:graphicFrameChg chg="mod modGraphic">
          <ac:chgData name="Fredrik Sundberg" userId="S::fredrik.sundberg@haninge.se::0243679a-9c6b-4cd2-93bd-8ad30967d04b" providerId="AD" clId="Web-{75BAC659-5112-4350-B589-1FFC47E0EC0D}" dt="2021-10-25T15:09:17.877" v="1424"/>
          <ac:graphicFrameMkLst>
            <pc:docMk/>
            <pc:sldMk cId="221786838" sldId="1261"/>
            <ac:graphicFrameMk id="4" creationId="{6A71CC03-FD89-4B6A-AA17-8B5C3A95B725}"/>
          </ac:graphicFrameMkLst>
        </pc:graphicFrameChg>
      </pc:sldChg>
      <pc:sldChg chg="addSp modSp">
        <pc:chgData name="Fredrik Sundberg" userId="S::fredrik.sundberg@haninge.se::0243679a-9c6b-4cd2-93bd-8ad30967d04b" providerId="AD" clId="Web-{75BAC659-5112-4350-B589-1FFC47E0EC0D}" dt="2021-10-25T14:32:22.331" v="66"/>
        <pc:sldMkLst>
          <pc:docMk/>
          <pc:sldMk cId="2849655887" sldId="1299"/>
        </pc:sldMkLst>
        <pc:picChg chg="add mod modCrop">
          <ac:chgData name="Fredrik Sundberg" userId="S::fredrik.sundberg@haninge.se::0243679a-9c6b-4cd2-93bd-8ad30967d04b" providerId="AD" clId="Web-{75BAC659-5112-4350-B589-1FFC47E0EC0D}" dt="2021-10-25T14:32:22.331" v="66"/>
          <ac:picMkLst>
            <pc:docMk/>
            <pc:sldMk cId="2849655887" sldId="1299"/>
            <ac:picMk id="3" creationId="{BD068AE0-AA0E-4C33-B0E5-F29CC6DCAB62}"/>
          </ac:picMkLst>
        </pc:picChg>
      </pc:sldChg>
      <pc:sldChg chg="addSp delSp modSp">
        <pc:chgData name="Fredrik Sundberg" userId="S::fredrik.sundberg@haninge.se::0243679a-9c6b-4cd2-93bd-8ad30967d04b" providerId="AD" clId="Web-{75BAC659-5112-4350-B589-1FFC47E0EC0D}" dt="2021-10-25T15:09:29.690" v="1430"/>
        <pc:sldMkLst>
          <pc:docMk/>
          <pc:sldMk cId="1996411814" sldId="1306"/>
        </pc:sldMkLst>
        <pc:spChg chg="mod">
          <ac:chgData name="Fredrik Sundberg" userId="S::fredrik.sundberg@haninge.se::0243679a-9c6b-4cd2-93bd-8ad30967d04b" providerId="AD" clId="Web-{75BAC659-5112-4350-B589-1FFC47E0EC0D}" dt="2021-10-25T15:05:35.685" v="1251" actId="20577"/>
          <ac:spMkLst>
            <pc:docMk/>
            <pc:sldMk cId="1996411814" sldId="1306"/>
            <ac:spMk id="5" creationId="{79CC3469-B918-4722-BEA1-06C06911B781}"/>
          </ac:spMkLst>
        </pc:spChg>
        <pc:graphicFrameChg chg="mod modGraphic">
          <ac:chgData name="Fredrik Sundberg" userId="S::fredrik.sundberg@haninge.se::0243679a-9c6b-4cd2-93bd-8ad30967d04b" providerId="AD" clId="Web-{75BAC659-5112-4350-B589-1FFC47E0EC0D}" dt="2021-10-25T15:09:29.690" v="1430"/>
          <ac:graphicFrameMkLst>
            <pc:docMk/>
            <pc:sldMk cId="1996411814" sldId="1306"/>
            <ac:graphicFrameMk id="4" creationId="{6A71CC03-FD89-4B6A-AA17-8B5C3A95B725}"/>
          </ac:graphicFrameMkLst>
        </pc:graphicFrameChg>
        <pc:picChg chg="add del mod">
          <ac:chgData name="Fredrik Sundberg" userId="S::fredrik.sundberg@haninge.se::0243679a-9c6b-4cd2-93bd-8ad30967d04b" providerId="AD" clId="Web-{75BAC659-5112-4350-B589-1FFC47E0EC0D}" dt="2021-10-25T14:26:42.074" v="1"/>
          <ac:picMkLst>
            <pc:docMk/>
            <pc:sldMk cId="1996411814" sldId="1306"/>
            <ac:picMk id="2" creationId="{24F9C0A7-41D3-4E23-BF88-35859D75133D}"/>
          </ac:picMkLst>
        </pc:picChg>
      </pc:sldChg>
      <pc:sldChg chg="addSp delSp modSp">
        <pc:chgData name="Fredrik Sundberg" userId="S::fredrik.sundberg@haninge.se::0243679a-9c6b-4cd2-93bd-8ad30967d04b" providerId="AD" clId="Web-{75BAC659-5112-4350-B589-1FFC47E0EC0D}" dt="2021-10-25T14:58:44.473" v="960" actId="1076"/>
        <pc:sldMkLst>
          <pc:docMk/>
          <pc:sldMk cId="2813224097" sldId="1307"/>
        </pc:sldMkLst>
        <pc:spChg chg="mod">
          <ac:chgData name="Fredrik Sundberg" userId="S::fredrik.sundberg@haninge.se::0243679a-9c6b-4cd2-93bd-8ad30967d04b" providerId="AD" clId="Web-{75BAC659-5112-4350-B589-1FFC47E0EC0D}" dt="2021-10-25T14:57:06.049" v="953" actId="20577"/>
          <ac:spMkLst>
            <pc:docMk/>
            <pc:sldMk cId="2813224097" sldId="1307"/>
            <ac:spMk id="7" creationId="{2B075322-8626-B64F-8566-90019A9B4541}"/>
          </ac:spMkLst>
        </pc:spChg>
        <pc:graphicFrameChg chg="add del mod">
          <ac:chgData name="Fredrik Sundberg" userId="S::fredrik.sundberg@haninge.se::0243679a-9c6b-4cd2-93bd-8ad30967d04b" providerId="AD" clId="Web-{75BAC659-5112-4350-B589-1FFC47E0EC0D}" dt="2021-10-25T14:28:36.889" v="56"/>
          <ac:graphicFrameMkLst>
            <pc:docMk/>
            <pc:sldMk cId="2813224097" sldId="1307"/>
            <ac:graphicFrameMk id="5" creationId="{9833AC50-A4E0-4A87-80A0-5EAED899AB48}"/>
          </ac:graphicFrameMkLst>
        </pc:graphicFrameChg>
        <pc:graphicFrameChg chg="del">
          <ac:chgData name="Fredrik Sundberg" userId="S::fredrik.sundberg@haninge.se::0243679a-9c6b-4cd2-93bd-8ad30967d04b" providerId="AD" clId="Web-{75BAC659-5112-4350-B589-1FFC47E0EC0D}" dt="2021-10-25T14:28:28.592" v="54"/>
          <ac:graphicFrameMkLst>
            <pc:docMk/>
            <pc:sldMk cId="2813224097" sldId="1307"/>
            <ac:graphicFrameMk id="6" creationId="{AA655DAD-1E62-4562-ABC4-6C42C871A574}"/>
          </ac:graphicFrameMkLst>
        </pc:graphicFrameChg>
        <pc:graphicFrameChg chg="add">
          <ac:chgData name="Fredrik Sundberg" userId="S::fredrik.sundberg@haninge.se::0243679a-9c6b-4cd2-93bd-8ad30967d04b" providerId="AD" clId="Web-{75BAC659-5112-4350-B589-1FFC47E0EC0D}" dt="2021-10-25T14:29:00.186" v="57"/>
          <ac:graphicFrameMkLst>
            <pc:docMk/>
            <pc:sldMk cId="2813224097" sldId="1307"/>
            <ac:graphicFrameMk id="9" creationId="{73FC9F98-4B77-46CA-B1F7-5762D1E4120D}"/>
          </ac:graphicFrameMkLst>
        </pc:graphicFrameChg>
        <pc:picChg chg="del mod">
          <ac:chgData name="Fredrik Sundberg" userId="S::fredrik.sundberg@haninge.se::0243679a-9c6b-4cd2-93bd-8ad30967d04b" providerId="AD" clId="Web-{75BAC659-5112-4350-B589-1FFC47E0EC0D}" dt="2021-10-25T14:57:45.081" v="954"/>
          <ac:picMkLst>
            <pc:docMk/>
            <pc:sldMk cId="2813224097" sldId="1307"/>
            <ac:picMk id="3" creationId="{5F601066-FC4A-4C7C-8776-44E6B6904705}"/>
          </ac:picMkLst>
        </pc:picChg>
        <pc:picChg chg="add mod modCrop">
          <ac:chgData name="Fredrik Sundberg" userId="S::fredrik.sundberg@haninge.se::0243679a-9c6b-4cd2-93bd-8ad30967d04b" providerId="AD" clId="Web-{75BAC659-5112-4350-B589-1FFC47E0EC0D}" dt="2021-10-25T14:58:44.473" v="960" actId="1076"/>
          <ac:picMkLst>
            <pc:docMk/>
            <pc:sldMk cId="2813224097" sldId="1307"/>
            <ac:picMk id="10" creationId="{70FAA9D4-1C64-4644-A5EC-C6830438B35E}"/>
          </ac:picMkLst>
        </pc:picChg>
      </pc:sldChg>
      <pc:sldChg chg="modSp">
        <pc:chgData name="Fredrik Sundberg" userId="S::fredrik.sundberg@haninge.se::0243679a-9c6b-4cd2-93bd-8ad30967d04b" providerId="AD" clId="Web-{75BAC659-5112-4350-B589-1FFC47E0EC0D}" dt="2021-10-25T14:45:39.613" v="581"/>
        <pc:sldMkLst>
          <pc:docMk/>
          <pc:sldMk cId="3673958271" sldId="1324"/>
        </pc:sldMkLst>
        <pc:graphicFrameChg chg="mod modGraphic">
          <ac:chgData name="Fredrik Sundberg" userId="S::fredrik.sundberg@haninge.se::0243679a-9c6b-4cd2-93bd-8ad30967d04b" providerId="AD" clId="Web-{75BAC659-5112-4350-B589-1FFC47E0EC0D}" dt="2021-10-25T14:45:39.613" v="581"/>
          <ac:graphicFrameMkLst>
            <pc:docMk/>
            <pc:sldMk cId="3673958271" sldId="1324"/>
            <ac:graphicFrameMk id="4" creationId="{6A71CC03-FD89-4B6A-AA17-8B5C3A95B725}"/>
          </ac:graphicFrameMkLst>
        </pc:graphicFrameChg>
      </pc:sldChg>
      <pc:sldChg chg="modSp">
        <pc:chgData name="Fredrik Sundberg" userId="S::fredrik.sundberg@haninge.se::0243679a-9c6b-4cd2-93bd-8ad30967d04b" providerId="AD" clId="Web-{75BAC659-5112-4350-B589-1FFC47E0EC0D}" dt="2021-10-25T15:10:41.457" v="1431" actId="20577"/>
        <pc:sldMkLst>
          <pc:docMk/>
          <pc:sldMk cId="2210661911" sldId="1344"/>
        </pc:sldMkLst>
        <pc:spChg chg="mod">
          <ac:chgData name="Fredrik Sundberg" userId="S::fredrik.sundberg@haninge.se::0243679a-9c6b-4cd2-93bd-8ad30967d04b" providerId="AD" clId="Web-{75BAC659-5112-4350-B589-1FFC47E0EC0D}" dt="2021-10-25T15:10:41.457" v="1431" actId="20577"/>
          <ac:spMkLst>
            <pc:docMk/>
            <pc:sldMk cId="2210661911" sldId="1344"/>
            <ac:spMk id="10" creationId="{7F0E3474-AFEA-4377-A4A1-ECD28FAC6EC9}"/>
          </ac:spMkLst>
        </pc:spChg>
      </pc:sldChg>
      <pc:sldChg chg="del">
        <pc:chgData name="Fredrik Sundberg" userId="S::fredrik.sundberg@haninge.se::0243679a-9c6b-4cd2-93bd-8ad30967d04b" providerId="AD" clId="Web-{75BAC659-5112-4350-B589-1FFC47E0EC0D}" dt="2021-10-25T14:27:32.997" v="53"/>
        <pc:sldMkLst>
          <pc:docMk/>
          <pc:sldMk cId="328293107" sldId="1357"/>
        </pc:sldMkLst>
      </pc:sldChg>
      <pc:sldChg chg="modSp add replId delCm">
        <pc:chgData name="Fredrik Sundberg" userId="S::fredrik.sundberg@haninge.se::0243679a-9c6b-4cd2-93bd-8ad30967d04b" providerId="AD" clId="Web-{75BAC659-5112-4350-B589-1FFC47E0EC0D}" dt="2021-10-25T14:44:28.893" v="479"/>
        <pc:sldMkLst>
          <pc:docMk/>
          <pc:sldMk cId="1171364617" sldId="1357"/>
        </pc:sldMkLst>
        <pc:graphicFrameChg chg="mod modGraphic">
          <ac:chgData name="Fredrik Sundberg" userId="S::fredrik.sundberg@haninge.se::0243679a-9c6b-4cd2-93bd-8ad30967d04b" providerId="AD" clId="Web-{75BAC659-5112-4350-B589-1FFC47E0EC0D}" dt="2021-10-25T14:44:28.893" v="479"/>
          <ac:graphicFrameMkLst>
            <pc:docMk/>
            <pc:sldMk cId="1171364617" sldId="1357"/>
            <ac:graphicFrameMk id="4" creationId="{6A71CC03-FD89-4B6A-AA17-8B5C3A95B725}"/>
          </ac:graphicFrameMkLst>
        </pc:graphicFrameChg>
      </pc:sldChg>
    </pc:docChg>
  </pc:docChgLst>
  <pc:docChgLst>
    <pc:chgData name="Fredrik Sundberg" userId="S::fredrik.sundberg@haninge.se::0243679a-9c6b-4cd2-93bd-8ad30967d04b" providerId="AD" clId="Web-{932B770D-C7F3-4177-A462-8AF163DCC33A}"/>
    <pc:docChg chg="">
      <pc:chgData name="Fredrik Sundberg" userId="S::fredrik.sundberg@haninge.se::0243679a-9c6b-4cd2-93bd-8ad30967d04b" providerId="AD" clId="Web-{932B770D-C7F3-4177-A462-8AF163DCC33A}" dt="2021-10-11T15:22:38.501" v="1"/>
      <pc:docMkLst>
        <pc:docMk/>
      </pc:docMkLst>
      <pc:sldChg chg="addCm">
        <pc:chgData name="Fredrik Sundberg" userId="S::fredrik.sundberg@haninge.se::0243679a-9c6b-4cd2-93bd-8ad30967d04b" providerId="AD" clId="Web-{932B770D-C7F3-4177-A462-8AF163DCC33A}" dt="2021-10-11T15:22:38.501" v="1"/>
        <pc:sldMkLst>
          <pc:docMk/>
          <pc:sldMk cId="682839077" sldId="1296"/>
        </pc:sldMkLst>
      </pc:sldChg>
    </pc:docChg>
  </pc:docChgLst>
  <pc:docChgLst>
    <pc:chgData name="Fredrik Sundberg" userId="S::fredrik.sundberg@haninge.se::0243679a-9c6b-4cd2-93bd-8ad30967d04b" providerId="AD" clId="Web-{2EB652BF-B26E-4F61-9AE5-67DB4ED84812}"/>
    <pc:docChg chg="modSld">
      <pc:chgData name="Fredrik Sundberg" userId="S::fredrik.sundberg@haninge.se::0243679a-9c6b-4cd2-93bd-8ad30967d04b" providerId="AD" clId="Web-{2EB652BF-B26E-4F61-9AE5-67DB4ED84812}" dt="2021-10-05T15:55:20.165" v="42" actId="14100"/>
      <pc:docMkLst>
        <pc:docMk/>
      </pc:docMkLst>
      <pc:sldChg chg="addSp modSp">
        <pc:chgData name="Fredrik Sundberg" userId="S::fredrik.sundberg@haninge.se::0243679a-9c6b-4cd2-93bd-8ad30967d04b" providerId="AD" clId="Web-{2EB652BF-B26E-4F61-9AE5-67DB4ED84812}" dt="2021-10-05T15:35:08.254" v="18" actId="1076"/>
        <pc:sldMkLst>
          <pc:docMk/>
          <pc:sldMk cId="3540149840" sldId="1298"/>
        </pc:sldMkLst>
        <pc:picChg chg="add mod">
          <ac:chgData name="Fredrik Sundberg" userId="S::fredrik.sundberg@haninge.se::0243679a-9c6b-4cd2-93bd-8ad30967d04b" providerId="AD" clId="Web-{2EB652BF-B26E-4F61-9AE5-67DB4ED84812}" dt="2021-10-05T15:35:08.254" v="18" actId="1076"/>
          <ac:picMkLst>
            <pc:docMk/>
            <pc:sldMk cId="3540149840" sldId="1298"/>
            <ac:picMk id="3" creationId="{3A730E36-C5F9-41D9-84E6-2CF408AA1347}"/>
          </ac:picMkLst>
        </pc:picChg>
      </pc:sldChg>
      <pc:sldChg chg="addSp modSp">
        <pc:chgData name="Fredrik Sundberg" userId="S::fredrik.sundberg@haninge.se::0243679a-9c6b-4cd2-93bd-8ad30967d04b" providerId="AD" clId="Web-{2EB652BF-B26E-4F61-9AE5-67DB4ED84812}" dt="2021-10-05T15:33:57.409" v="12" actId="1076"/>
        <pc:sldMkLst>
          <pc:docMk/>
          <pc:sldMk cId="1944464416" sldId="1303"/>
        </pc:sldMkLst>
        <pc:picChg chg="add mod">
          <ac:chgData name="Fredrik Sundberg" userId="S::fredrik.sundberg@haninge.se::0243679a-9c6b-4cd2-93bd-8ad30967d04b" providerId="AD" clId="Web-{2EB652BF-B26E-4F61-9AE5-67DB4ED84812}" dt="2021-10-05T15:33:57.409" v="12" actId="1076"/>
          <ac:picMkLst>
            <pc:docMk/>
            <pc:sldMk cId="1944464416" sldId="1303"/>
            <ac:picMk id="3" creationId="{307B8931-DD4E-4451-8CB8-A7D67C96A836}"/>
          </ac:picMkLst>
        </pc:picChg>
      </pc:sldChg>
      <pc:sldChg chg="addSp modSp">
        <pc:chgData name="Fredrik Sundberg" userId="S::fredrik.sundberg@haninge.se::0243679a-9c6b-4cd2-93bd-8ad30967d04b" providerId="AD" clId="Web-{2EB652BF-B26E-4F61-9AE5-67DB4ED84812}" dt="2021-10-05T15:33:11.861" v="8" actId="1076"/>
        <pc:sldMkLst>
          <pc:docMk/>
          <pc:sldMk cId="1850320521" sldId="1308"/>
        </pc:sldMkLst>
        <pc:picChg chg="add mod">
          <ac:chgData name="Fredrik Sundberg" userId="S::fredrik.sundberg@haninge.se::0243679a-9c6b-4cd2-93bd-8ad30967d04b" providerId="AD" clId="Web-{2EB652BF-B26E-4F61-9AE5-67DB4ED84812}" dt="2021-10-05T15:33:11.861" v="8" actId="1076"/>
          <ac:picMkLst>
            <pc:docMk/>
            <pc:sldMk cId="1850320521" sldId="1308"/>
            <ac:picMk id="3" creationId="{2EAE1810-CA13-4FBC-9DB7-2A9357B716A3}"/>
          </ac:picMkLst>
        </pc:picChg>
      </pc:sldChg>
      <pc:sldChg chg="addSp modSp">
        <pc:chgData name="Fredrik Sundberg" userId="S::fredrik.sundberg@haninge.se::0243679a-9c6b-4cd2-93bd-8ad30967d04b" providerId="AD" clId="Web-{2EB652BF-B26E-4F61-9AE5-67DB4ED84812}" dt="2021-10-05T15:32:10.907" v="4" actId="14100"/>
        <pc:sldMkLst>
          <pc:docMk/>
          <pc:sldMk cId="2491581775" sldId="1309"/>
        </pc:sldMkLst>
        <pc:picChg chg="add mod">
          <ac:chgData name="Fredrik Sundberg" userId="S::fredrik.sundberg@haninge.se::0243679a-9c6b-4cd2-93bd-8ad30967d04b" providerId="AD" clId="Web-{2EB652BF-B26E-4F61-9AE5-67DB4ED84812}" dt="2021-10-05T15:32:10.907" v="4" actId="14100"/>
          <ac:picMkLst>
            <pc:docMk/>
            <pc:sldMk cId="2491581775" sldId="1309"/>
            <ac:picMk id="3" creationId="{D79B5116-BA95-4F14-8CC4-1EE51929F4B9}"/>
          </ac:picMkLst>
        </pc:picChg>
      </pc:sldChg>
      <pc:sldChg chg="addSp modSp">
        <pc:chgData name="Fredrik Sundberg" userId="S::fredrik.sundberg@haninge.se::0243679a-9c6b-4cd2-93bd-8ad30967d04b" providerId="AD" clId="Web-{2EB652BF-B26E-4F61-9AE5-67DB4ED84812}" dt="2021-10-05T15:38:37.273" v="26" actId="1076"/>
        <pc:sldMkLst>
          <pc:docMk/>
          <pc:sldMk cId="4040849609" sldId="1313"/>
        </pc:sldMkLst>
        <pc:picChg chg="add mod">
          <ac:chgData name="Fredrik Sundberg" userId="S::fredrik.sundberg@haninge.se::0243679a-9c6b-4cd2-93bd-8ad30967d04b" providerId="AD" clId="Web-{2EB652BF-B26E-4F61-9AE5-67DB4ED84812}" dt="2021-10-05T15:38:37.273" v="26" actId="1076"/>
          <ac:picMkLst>
            <pc:docMk/>
            <pc:sldMk cId="4040849609" sldId="1313"/>
            <ac:picMk id="3" creationId="{FC7EB70D-596E-4D8B-83EB-B8F833DE9C18}"/>
          </ac:picMkLst>
        </pc:picChg>
      </pc:sldChg>
      <pc:sldChg chg="addSp delSp modSp">
        <pc:chgData name="Fredrik Sundberg" userId="S::fredrik.sundberg@haninge.se::0243679a-9c6b-4cd2-93bd-8ad30967d04b" providerId="AD" clId="Web-{2EB652BF-B26E-4F61-9AE5-67DB4ED84812}" dt="2021-10-05T15:41:30.151" v="39" actId="1076"/>
        <pc:sldMkLst>
          <pc:docMk/>
          <pc:sldMk cId="4134365698" sldId="1316"/>
        </pc:sldMkLst>
        <pc:picChg chg="add del mod">
          <ac:chgData name="Fredrik Sundberg" userId="S::fredrik.sundberg@haninge.se::0243679a-9c6b-4cd2-93bd-8ad30967d04b" providerId="AD" clId="Web-{2EB652BF-B26E-4F61-9AE5-67DB4ED84812}" dt="2021-10-05T15:41:22.057" v="35"/>
          <ac:picMkLst>
            <pc:docMk/>
            <pc:sldMk cId="4134365698" sldId="1316"/>
            <ac:picMk id="3" creationId="{D414F3FC-E6A8-4397-BB3A-8E769D024291}"/>
          </ac:picMkLst>
        </pc:picChg>
        <pc:picChg chg="add mod">
          <ac:chgData name="Fredrik Sundberg" userId="S::fredrik.sundberg@haninge.se::0243679a-9c6b-4cd2-93bd-8ad30967d04b" providerId="AD" clId="Web-{2EB652BF-B26E-4F61-9AE5-67DB4ED84812}" dt="2021-10-05T15:41:30.151" v="39" actId="1076"/>
          <ac:picMkLst>
            <pc:docMk/>
            <pc:sldMk cId="4134365698" sldId="1316"/>
            <ac:picMk id="4" creationId="{B5C746D4-0B6A-418B-8176-28502F22E229}"/>
          </ac:picMkLst>
        </pc:picChg>
      </pc:sldChg>
      <pc:sldChg chg="addSp modSp">
        <pc:chgData name="Fredrik Sundberg" userId="S::fredrik.sundberg@haninge.se::0243679a-9c6b-4cd2-93bd-8ad30967d04b" providerId="AD" clId="Web-{2EB652BF-B26E-4F61-9AE5-67DB4ED84812}" dt="2021-10-05T15:55:20.165" v="42" actId="14100"/>
        <pc:sldMkLst>
          <pc:docMk/>
          <pc:sldMk cId="2669195402" sldId="1320"/>
        </pc:sldMkLst>
        <pc:picChg chg="add mod">
          <ac:chgData name="Fredrik Sundberg" userId="S::fredrik.sundberg@haninge.se::0243679a-9c6b-4cd2-93bd-8ad30967d04b" providerId="AD" clId="Web-{2EB652BF-B26E-4F61-9AE5-67DB4ED84812}" dt="2021-10-05T15:55:20.165" v="42" actId="14100"/>
          <ac:picMkLst>
            <pc:docMk/>
            <pc:sldMk cId="2669195402" sldId="1320"/>
            <ac:picMk id="3" creationId="{5B71D6FB-C9EF-4918-9365-3A5F814E1545}"/>
          </ac:picMkLst>
        </pc:picChg>
      </pc:sldChg>
      <pc:sldChg chg="addSp modSp">
        <pc:chgData name="Fredrik Sundberg" userId="S::fredrik.sundberg@haninge.se::0243679a-9c6b-4cd2-93bd-8ad30967d04b" providerId="AD" clId="Web-{2EB652BF-B26E-4F61-9AE5-67DB4ED84812}" dt="2021-10-05T15:37:23.553" v="21" actId="14100"/>
        <pc:sldMkLst>
          <pc:docMk/>
          <pc:sldMk cId="812950636" sldId="1334"/>
        </pc:sldMkLst>
        <pc:picChg chg="add mod">
          <ac:chgData name="Fredrik Sundberg" userId="S::fredrik.sundberg@haninge.se::0243679a-9c6b-4cd2-93bd-8ad30967d04b" providerId="AD" clId="Web-{2EB652BF-B26E-4F61-9AE5-67DB4ED84812}" dt="2021-10-05T15:37:23.553" v="21" actId="14100"/>
          <ac:picMkLst>
            <pc:docMk/>
            <pc:sldMk cId="812950636" sldId="1334"/>
            <ac:picMk id="3" creationId="{CBF5AE56-7B49-45BE-AE9E-3560BE2B29E8}"/>
          </ac:picMkLst>
        </pc:picChg>
      </pc:sldChg>
      <pc:sldChg chg="addSp modSp">
        <pc:chgData name="Fredrik Sundberg" userId="S::fredrik.sundberg@haninge.se::0243679a-9c6b-4cd2-93bd-8ad30967d04b" providerId="AD" clId="Web-{2EB652BF-B26E-4F61-9AE5-67DB4ED84812}" dt="2021-10-05T15:39:57.571" v="30" actId="1076"/>
        <pc:sldMkLst>
          <pc:docMk/>
          <pc:sldMk cId="3773923087" sldId="1338"/>
        </pc:sldMkLst>
        <pc:picChg chg="add mod">
          <ac:chgData name="Fredrik Sundberg" userId="S::fredrik.sundberg@haninge.se::0243679a-9c6b-4cd2-93bd-8ad30967d04b" providerId="AD" clId="Web-{2EB652BF-B26E-4F61-9AE5-67DB4ED84812}" dt="2021-10-05T15:39:57.571" v="30" actId="1076"/>
          <ac:picMkLst>
            <pc:docMk/>
            <pc:sldMk cId="3773923087" sldId="1338"/>
            <ac:picMk id="3" creationId="{5A27CFB0-23C8-4357-8DCA-327FE266ECC6}"/>
          </ac:picMkLst>
        </pc:picChg>
      </pc:sldChg>
    </pc:docChg>
  </pc:docChgLst>
  <pc:docChgLst>
    <pc:chgData name="Anna Härlin" userId="S::anna.harlin@haninge.se::e13ce2a0-3c88-4584-bf60-76ab93d73d3f" providerId="AD" clId="Web-{6D1591BD-219B-48F6-8D78-A178C6A2A7DA}"/>
    <pc:docChg chg="modSld">
      <pc:chgData name="Anna Härlin" userId="S::anna.harlin@haninge.se::e13ce2a0-3c88-4584-bf60-76ab93d73d3f" providerId="AD" clId="Web-{6D1591BD-219B-48F6-8D78-A178C6A2A7DA}" dt="2021-10-11T13:25:42.057" v="963"/>
      <pc:docMkLst>
        <pc:docMk/>
      </pc:docMkLst>
      <pc:sldChg chg="modSp">
        <pc:chgData name="Anna Härlin" userId="S::anna.harlin@haninge.se::e13ce2a0-3c88-4584-bf60-76ab93d73d3f" providerId="AD" clId="Web-{6D1591BD-219B-48F6-8D78-A178C6A2A7DA}" dt="2021-10-11T13:14:30.327" v="11"/>
        <pc:sldMkLst>
          <pc:docMk/>
          <pc:sldMk cId="3881675490" sldId="1246"/>
        </pc:sldMkLst>
        <pc:graphicFrameChg chg="mod modGraphic">
          <ac:chgData name="Anna Härlin" userId="S::anna.harlin@haninge.se::e13ce2a0-3c88-4584-bf60-76ab93d73d3f" providerId="AD" clId="Web-{6D1591BD-219B-48F6-8D78-A178C6A2A7DA}" dt="2021-10-11T13:14:30.327" v="11"/>
          <ac:graphicFrameMkLst>
            <pc:docMk/>
            <pc:sldMk cId="3881675490" sldId="1246"/>
            <ac:graphicFrameMk id="5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D1591BD-219B-48F6-8D78-A178C6A2A7DA}" dt="2021-10-11T13:14:55.265" v="17"/>
        <pc:sldMkLst>
          <pc:docMk/>
          <pc:sldMk cId="429159147" sldId="1247"/>
        </pc:sldMkLst>
        <pc:graphicFrameChg chg="mod modGraphic">
          <ac:chgData name="Anna Härlin" userId="S::anna.harlin@haninge.se::e13ce2a0-3c88-4584-bf60-76ab93d73d3f" providerId="AD" clId="Web-{6D1591BD-219B-48F6-8D78-A178C6A2A7DA}" dt="2021-10-11T13:14:55.265" v="17"/>
          <ac:graphicFrameMkLst>
            <pc:docMk/>
            <pc:sldMk cId="429159147" sldId="1247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D1591BD-219B-48F6-8D78-A178C6A2A7DA}" dt="2021-10-11T13:19:15.144" v="551"/>
        <pc:sldMkLst>
          <pc:docMk/>
          <pc:sldMk cId="1097163384" sldId="1248"/>
        </pc:sldMkLst>
        <pc:graphicFrameChg chg="mod modGraphic">
          <ac:chgData name="Anna Härlin" userId="S::anna.harlin@haninge.se::e13ce2a0-3c88-4584-bf60-76ab93d73d3f" providerId="AD" clId="Web-{6D1591BD-219B-48F6-8D78-A178C6A2A7DA}" dt="2021-10-11T13:19:15.144" v="551"/>
          <ac:graphicFrameMkLst>
            <pc:docMk/>
            <pc:sldMk cId="1097163384" sldId="1248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D1591BD-219B-48F6-8D78-A178C6A2A7DA}" dt="2021-10-11T13:20:44.443" v="685"/>
        <pc:sldMkLst>
          <pc:docMk/>
          <pc:sldMk cId="2379246195" sldId="1249"/>
        </pc:sldMkLst>
        <pc:graphicFrameChg chg="mod modGraphic">
          <ac:chgData name="Anna Härlin" userId="S::anna.harlin@haninge.se::e13ce2a0-3c88-4584-bf60-76ab93d73d3f" providerId="AD" clId="Web-{6D1591BD-219B-48F6-8D78-A178C6A2A7DA}" dt="2021-10-11T13:20:44.443" v="685"/>
          <ac:graphicFrameMkLst>
            <pc:docMk/>
            <pc:sldMk cId="2379246195" sldId="1249"/>
            <ac:graphicFrameMk id="4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D1591BD-219B-48F6-8D78-A178C6A2A7DA}" dt="2021-10-11T13:25:42.057" v="963"/>
        <pc:sldMkLst>
          <pc:docMk/>
          <pc:sldMk cId="3078635825" sldId="1250"/>
        </pc:sldMkLst>
        <pc:graphicFrameChg chg="mod modGraphic">
          <ac:chgData name="Anna Härlin" userId="S::anna.harlin@haninge.se::e13ce2a0-3c88-4584-bf60-76ab93d73d3f" providerId="AD" clId="Web-{6D1591BD-219B-48F6-8D78-A178C6A2A7DA}" dt="2021-10-11T13:25:42.057" v="963"/>
          <ac:graphicFrameMkLst>
            <pc:docMk/>
            <pc:sldMk cId="3078635825" sldId="1250"/>
            <ac:graphicFrameMk id="5" creationId="{6A71CC03-FD89-4B6A-AA17-8B5C3A95B725}"/>
          </ac:graphicFrameMkLst>
        </pc:graphicFrameChg>
      </pc:sldChg>
      <pc:sldChg chg="modSp">
        <pc:chgData name="Anna Härlin" userId="S::anna.harlin@haninge.se::e13ce2a0-3c88-4584-bf60-76ab93d73d3f" providerId="AD" clId="Web-{6D1591BD-219B-48F6-8D78-A178C6A2A7DA}" dt="2021-10-11T13:22:17.710" v="731"/>
        <pc:sldMkLst>
          <pc:docMk/>
          <pc:sldMk cId="1535239896" sldId="1300"/>
        </pc:sldMkLst>
        <pc:graphicFrameChg chg="mod modGraphic">
          <ac:chgData name="Anna Härlin" userId="S::anna.harlin@haninge.se::e13ce2a0-3c88-4584-bf60-76ab93d73d3f" providerId="AD" clId="Web-{6D1591BD-219B-48F6-8D78-A178C6A2A7DA}" dt="2021-10-11T13:22:17.710" v="731"/>
          <ac:graphicFrameMkLst>
            <pc:docMk/>
            <pc:sldMk cId="1535239896" sldId="1300"/>
            <ac:graphicFrameMk id="8" creationId="{6A71CC03-FD89-4B6A-AA17-8B5C3A95B725}"/>
          </ac:graphicFrameMkLst>
        </pc:graphicFrameChg>
      </pc:sldChg>
    </pc:docChg>
  </pc:docChgLst>
  <pc:docChgLst>
    <pc:chgData name="Elsa Stener" userId="S::elsa.stener@haninge.se::16d3eb1e-68d2-437a-8c0b-dc78b2df5244" providerId="AD" clId="Web-{856AE1B2-0F69-4A7E-81C8-7B9DC1FC5B40}"/>
    <pc:docChg chg="modSld">
      <pc:chgData name="Elsa Stener" userId="S::elsa.stener@haninge.se::16d3eb1e-68d2-437a-8c0b-dc78b2df5244" providerId="AD" clId="Web-{856AE1B2-0F69-4A7E-81C8-7B9DC1FC5B40}" dt="2021-10-08T08:26:18.201" v="286"/>
      <pc:docMkLst>
        <pc:docMk/>
      </pc:docMkLst>
      <pc:sldChg chg="modSp">
        <pc:chgData name="Elsa Stener" userId="S::elsa.stener@haninge.se::16d3eb1e-68d2-437a-8c0b-dc78b2df5244" providerId="AD" clId="Web-{856AE1B2-0F69-4A7E-81C8-7B9DC1FC5B40}" dt="2021-10-08T08:25:18.887" v="265"/>
        <pc:sldMkLst>
          <pc:docMk/>
          <pc:sldMk cId="3881675490" sldId="1246"/>
        </pc:sldMkLst>
        <pc:graphicFrameChg chg="mod modGraphic">
          <ac:chgData name="Elsa Stener" userId="S::elsa.stener@haninge.se::16d3eb1e-68d2-437a-8c0b-dc78b2df5244" providerId="AD" clId="Web-{856AE1B2-0F69-4A7E-81C8-7B9DC1FC5B40}" dt="2021-10-08T08:25:18.887" v="265"/>
          <ac:graphicFrameMkLst>
            <pc:docMk/>
            <pc:sldMk cId="3881675490" sldId="1246"/>
            <ac:graphicFrameMk id="5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856AE1B2-0F69-4A7E-81C8-7B9DC1FC5B40}" dt="2021-10-08T08:25:53.857" v="270"/>
        <pc:sldMkLst>
          <pc:docMk/>
          <pc:sldMk cId="429159147" sldId="1247"/>
        </pc:sldMkLst>
        <pc:graphicFrameChg chg="mod modGraphic">
          <ac:chgData name="Elsa Stener" userId="S::elsa.stener@haninge.se::16d3eb1e-68d2-437a-8c0b-dc78b2df5244" providerId="AD" clId="Web-{856AE1B2-0F69-4A7E-81C8-7B9DC1FC5B40}" dt="2021-10-08T08:25:53.857" v="270"/>
          <ac:graphicFrameMkLst>
            <pc:docMk/>
            <pc:sldMk cId="429159147" sldId="1247"/>
            <ac:graphicFrameMk id="4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856AE1B2-0F69-4A7E-81C8-7B9DC1FC5B40}" dt="2021-10-08T08:26:18.201" v="286"/>
        <pc:sldMkLst>
          <pc:docMk/>
          <pc:sldMk cId="2379246195" sldId="1249"/>
        </pc:sldMkLst>
        <pc:graphicFrameChg chg="mod modGraphic">
          <ac:chgData name="Elsa Stener" userId="S::elsa.stener@haninge.se::16d3eb1e-68d2-437a-8c0b-dc78b2df5244" providerId="AD" clId="Web-{856AE1B2-0F69-4A7E-81C8-7B9DC1FC5B40}" dt="2021-10-08T08:26:18.201" v="286"/>
          <ac:graphicFrameMkLst>
            <pc:docMk/>
            <pc:sldMk cId="2379246195" sldId="1249"/>
            <ac:graphicFrameMk id="4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856AE1B2-0F69-4A7E-81C8-7B9DC1FC5B40}" dt="2021-10-08T08:21:26.711" v="252" actId="20577"/>
        <pc:sldMkLst>
          <pc:docMk/>
          <pc:sldMk cId="421051399" sldId="1294"/>
        </pc:sldMkLst>
        <pc:spChg chg="mod">
          <ac:chgData name="Elsa Stener" userId="S::elsa.stener@haninge.se::16d3eb1e-68d2-437a-8c0b-dc78b2df5244" providerId="AD" clId="Web-{856AE1B2-0F69-4A7E-81C8-7B9DC1FC5B40}" dt="2021-10-08T08:21:26.711" v="252" actId="20577"/>
          <ac:spMkLst>
            <pc:docMk/>
            <pc:sldMk cId="421051399" sldId="1294"/>
            <ac:spMk id="7" creationId="{2B075322-8626-B64F-8566-90019A9B4541}"/>
          </ac:spMkLst>
        </pc:spChg>
      </pc:sldChg>
      <pc:sldChg chg="modSp">
        <pc:chgData name="Elsa Stener" userId="S::elsa.stener@haninge.se::16d3eb1e-68d2-437a-8c0b-dc78b2df5244" providerId="AD" clId="Web-{856AE1B2-0F69-4A7E-81C8-7B9DC1FC5B40}" dt="2021-10-08T08:24:26.762" v="259" actId="14100"/>
        <pc:sldMkLst>
          <pc:docMk/>
          <pc:sldMk cId="2849655887" sldId="1299"/>
        </pc:sldMkLst>
        <pc:spChg chg="mod">
          <ac:chgData name="Elsa Stener" userId="S::elsa.stener@haninge.se::16d3eb1e-68d2-437a-8c0b-dc78b2df5244" providerId="AD" clId="Web-{856AE1B2-0F69-4A7E-81C8-7B9DC1FC5B40}" dt="2021-10-08T08:24:26.762" v="259" actId="14100"/>
          <ac:spMkLst>
            <pc:docMk/>
            <pc:sldMk cId="2849655887" sldId="1299"/>
            <ac:spMk id="7" creationId="{2B075322-8626-B64F-8566-90019A9B4541}"/>
          </ac:spMkLst>
        </pc:spChg>
      </pc:sldChg>
      <pc:sldChg chg="modSp">
        <pc:chgData name="Elsa Stener" userId="S::elsa.stener@haninge.se::16d3eb1e-68d2-437a-8c0b-dc78b2df5244" providerId="AD" clId="Web-{856AE1B2-0F69-4A7E-81C8-7B9DC1FC5B40}" dt="2021-10-08T08:24:20.371" v="258" actId="14100"/>
        <pc:sldMkLst>
          <pc:docMk/>
          <pc:sldMk cId="1664696569" sldId="1301"/>
        </pc:sldMkLst>
        <pc:spChg chg="mod">
          <ac:chgData name="Elsa Stener" userId="S::elsa.stener@haninge.se::16d3eb1e-68d2-437a-8c0b-dc78b2df5244" providerId="AD" clId="Web-{856AE1B2-0F69-4A7E-81C8-7B9DC1FC5B40}" dt="2021-10-08T08:24:20.371" v="258" actId="14100"/>
          <ac:spMkLst>
            <pc:docMk/>
            <pc:sldMk cId="1664696569" sldId="1301"/>
            <ac:spMk id="2" creationId="{00000000-0000-0000-0000-000000000000}"/>
          </ac:spMkLst>
        </pc:spChg>
      </pc:sldChg>
      <pc:sldChg chg="modSp">
        <pc:chgData name="Elsa Stener" userId="S::elsa.stener@haninge.se::16d3eb1e-68d2-437a-8c0b-dc78b2df5244" providerId="AD" clId="Web-{856AE1B2-0F69-4A7E-81C8-7B9DC1FC5B40}" dt="2021-10-08T08:20:41.054" v="250"/>
        <pc:sldMkLst>
          <pc:docMk/>
          <pc:sldMk cId="3707796854" sldId="1322"/>
        </pc:sldMkLst>
        <pc:graphicFrameChg chg="mod modGraphic">
          <ac:chgData name="Elsa Stener" userId="S::elsa.stener@haninge.se::16d3eb1e-68d2-437a-8c0b-dc78b2df5244" providerId="AD" clId="Web-{856AE1B2-0F69-4A7E-81C8-7B9DC1FC5B40}" dt="2021-10-08T08:20:41.054" v="250"/>
          <ac:graphicFrameMkLst>
            <pc:docMk/>
            <pc:sldMk cId="3707796854" sldId="1322"/>
            <ac:graphicFrameMk id="7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856AE1B2-0F69-4A7E-81C8-7B9DC1FC5B40}" dt="2021-10-08T08:19:18.287" v="228"/>
        <pc:sldMkLst>
          <pc:docMk/>
          <pc:sldMk cId="3673958271" sldId="1324"/>
        </pc:sldMkLst>
        <pc:graphicFrameChg chg="mod modGraphic">
          <ac:chgData name="Elsa Stener" userId="S::elsa.stener@haninge.se::16d3eb1e-68d2-437a-8c0b-dc78b2df5244" providerId="AD" clId="Web-{856AE1B2-0F69-4A7E-81C8-7B9DC1FC5B40}" dt="2021-10-08T08:19:18.287" v="228"/>
          <ac:graphicFrameMkLst>
            <pc:docMk/>
            <pc:sldMk cId="3673958271" sldId="1324"/>
            <ac:graphicFrameMk id="4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856AE1B2-0F69-4A7E-81C8-7B9DC1FC5B40}" dt="2021-10-08T08:17:15.223" v="111"/>
        <pc:sldMkLst>
          <pc:docMk/>
          <pc:sldMk cId="2959785505" sldId="1327"/>
        </pc:sldMkLst>
        <pc:graphicFrameChg chg="mod modGraphic">
          <ac:chgData name="Elsa Stener" userId="S::elsa.stener@haninge.se::16d3eb1e-68d2-437a-8c0b-dc78b2df5244" providerId="AD" clId="Web-{856AE1B2-0F69-4A7E-81C8-7B9DC1FC5B40}" dt="2021-10-08T08:17:15.223" v="111"/>
          <ac:graphicFrameMkLst>
            <pc:docMk/>
            <pc:sldMk cId="2959785505" sldId="1327"/>
            <ac:graphicFrameMk id="2" creationId="{00000000-0000-0000-0000-000000000000}"/>
          </ac:graphicFrameMkLst>
        </pc:graphicFrameChg>
      </pc:sldChg>
      <pc:sldChg chg="modSp">
        <pc:chgData name="Elsa Stener" userId="S::elsa.stener@haninge.se::16d3eb1e-68d2-437a-8c0b-dc78b2df5244" providerId="AD" clId="Web-{856AE1B2-0F69-4A7E-81C8-7B9DC1FC5B40}" dt="2021-10-08T08:12:40.358" v="15"/>
        <pc:sldMkLst>
          <pc:docMk/>
          <pc:sldMk cId="879426662" sldId="1328"/>
        </pc:sldMkLst>
        <pc:graphicFrameChg chg="mod modGraphic">
          <ac:chgData name="Elsa Stener" userId="S::elsa.stener@haninge.se::16d3eb1e-68d2-437a-8c0b-dc78b2df5244" providerId="AD" clId="Web-{856AE1B2-0F69-4A7E-81C8-7B9DC1FC5B40}" dt="2021-10-08T08:12:40.358" v="15"/>
          <ac:graphicFrameMkLst>
            <pc:docMk/>
            <pc:sldMk cId="879426662" sldId="1328"/>
            <ac:graphicFrameMk id="4" creationId="{6A71CC03-FD89-4B6A-AA17-8B5C3A95B725}"/>
          </ac:graphicFrameMkLst>
        </pc:graphicFrameChg>
      </pc:sldChg>
      <pc:sldChg chg="modSp">
        <pc:chgData name="Elsa Stener" userId="S::elsa.stener@haninge.se::16d3eb1e-68d2-437a-8c0b-dc78b2df5244" providerId="AD" clId="Web-{856AE1B2-0F69-4A7E-81C8-7B9DC1FC5B40}" dt="2021-10-08T08:16:47.925" v="107"/>
        <pc:sldMkLst>
          <pc:docMk/>
          <pc:sldMk cId="656776340" sldId="1333"/>
        </pc:sldMkLst>
        <pc:graphicFrameChg chg="mod modGraphic">
          <ac:chgData name="Elsa Stener" userId="S::elsa.stener@haninge.se::16d3eb1e-68d2-437a-8c0b-dc78b2df5244" providerId="AD" clId="Web-{856AE1B2-0F69-4A7E-81C8-7B9DC1FC5B40}" dt="2021-10-08T08:16:47.925" v="107"/>
          <ac:graphicFrameMkLst>
            <pc:docMk/>
            <pc:sldMk cId="656776340" sldId="1333"/>
            <ac:graphicFrameMk id="2" creationId="{00000000-0000-0000-0000-000000000000}"/>
          </ac:graphicFrameMkLst>
        </pc:graphicFrameChg>
      </pc:sldChg>
      <pc:sldChg chg="modSp addCm">
        <pc:chgData name="Elsa Stener" userId="S::elsa.stener@haninge.se::16d3eb1e-68d2-437a-8c0b-dc78b2df5244" providerId="AD" clId="Web-{856AE1B2-0F69-4A7E-81C8-7B9DC1FC5B40}" dt="2021-10-08T08:23:05.229" v="257"/>
        <pc:sldMkLst>
          <pc:docMk/>
          <pc:sldMk cId="2568126479" sldId="1352"/>
        </pc:sldMkLst>
        <pc:graphicFrameChg chg="mod modGraphic">
          <ac:chgData name="Elsa Stener" userId="S::elsa.stener@haninge.se::16d3eb1e-68d2-437a-8c0b-dc78b2df5244" providerId="AD" clId="Web-{856AE1B2-0F69-4A7E-81C8-7B9DC1FC5B40}" dt="2021-10-08T08:22:47.666" v="256"/>
          <ac:graphicFrameMkLst>
            <pc:docMk/>
            <pc:sldMk cId="2568126479" sldId="1352"/>
            <ac:graphicFrameMk id="4" creationId="{6A71CC03-FD89-4B6A-AA17-8B5C3A95B725}"/>
          </ac:graphicFrameMkLst>
        </pc:graphicFrameChg>
      </pc:sldChg>
    </pc:docChg>
  </pc:docChgLst>
  <pc:docChgLst>
    <pc:chgData name="Anna Härlin" userId="S::anna.harlin@haninge.se::e13ce2a0-3c88-4584-bf60-76ab93d73d3f" providerId="AD" clId="Web-{48AF1AF8-68AC-48DF-AEB8-609A2953CFBB}"/>
    <pc:docChg chg="modSld">
      <pc:chgData name="Anna Härlin" userId="S::anna.harlin@haninge.se::e13ce2a0-3c88-4584-bf60-76ab93d73d3f" providerId="AD" clId="Web-{48AF1AF8-68AC-48DF-AEB8-609A2953CFBB}" dt="2021-11-19T15:32:19.115" v="33"/>
      <pc:docMkLst>
        <pc:docMk/>
      </pc:docMkLst>
      <pc:sldChg chg="modSp">
        <pc:chgData name="Anna Härlin" userId="S::anna.harlin@haninge.se::e13ce2a0-3c88-4584-bf60-76ab93d73d3f" providerId="AD" clId="Web-{48AF1AF8-68AC-48DF-AEB8-609A2953CFBB}" dt="2021-11-19T15:26:25.963" v="0" actId="20577"/>
        <pc:sldMkLst>
          <pc:docMk/>
          <pc:sldMk cId="589582922" sldId="1391"/>
        </pc:sldMkLst>
        <pc:spChg chg="mod">
          <ac:chgData name="Anna Härlin" userId="S::anna.harlin@haninge.se::e13ce2a0-3c88-4584-bf60-76ab93d73d3f" providerId="AD" clId="Web-{48AF1AF8-68AC-48DF-AEB8-609A2953CFBB}" dt="2021-11-19T15:26:25.963" v="0" actId="20577"/>
          <ac:spMkLst>
            <pc:docMk/>
            <pc:sldMk cId="589582922" sldId="1391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48AF1AF8-68AC-48DF-AEB8-609A2953CFBB}" dt="2021-11-19T15:28:33.717" v="4" actId="20577"/>
        <pc:sldMkLst>
          <pc:docMk/>
          <pc:sldMk cId="3060099483" sldId="1393"/>
        </pc:sldMkLst>
        <pc:spChg chg="mod">
          <ac:chgData name="Anna Härlin" userId="S::anna.harlin@haninge.se::e13ce2a0-3c88-4584-bf60-76ab93d73d3f" providerId="AD" clId="Web-{48AF1AF8-68AC-48DF-AEB8-609A2953CFBB}" dt="2021-11-19T15:28:33.717" v="4" actId="20577"/>
          <ac:spMkLst>
            <pc:docMk/>
            <pc:sldMk cId="3060099483" sldId="1393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48AF1AF8-68AC-48DF-AEB8-609A2953CFBB}" dt="2021-11-19T15:28:56.562" v="7" actId="20577"/>
        <pc:sldMkLst>
          <pc:docMk/>
          <pc:sldMk cId="924812754" sldId="1395"/>
        </pc:sldMkLst>
        <pc:spChg chg="mod">
          <ac:chgData name="Anna Härlin" userId="S::anna.harlin@haninge.se::e13ce2a0-3c88-4584-bf60-76ab93d73d3f" providerId="AD" clId="Web-{48AF1AF8-68AC-48DF-AEB8-609A2953CFBB}" dt="2021-11-19T15:28:56.562" v="7" actId="20577"/>
          <ac:spMkLst>
            <pc:docMk/>
            <pc:sldMk cId="924812754" sldId="1395"/>
            <ac:spMk id="7" creationId="{2B075322-8626-B64F-8566-90019A9B4541}"/>
          </ac:spMkLst>
        </pc:spChg>
      </pc:sldChg>
      <pc:sldChg chg="modSp">
        <pc:chgData name="Anna Härlin" userId="S::anna.harlin@haninge.se::e13ce2a0-3c88-4584-bf60-76ab93d73d3f" providerId="AD" clId="Web-{48AF1AF8-68AC-48DF-AEB8-609A2953CFBB}" dt="2021-11-19T15:29:22.047" v="10" actId="20577"/>
        <pc:sldMkLst>
          <pc:docMk/>
          <pc:sldMk cId="1039192519" sldId="1398"/>
        </pc:sldMkLst>
        <pc:spChg chg="mod">
          <ac:chgData name="Anna Härlin" userId="S::anna.harlin@haninge.se::e13ce2a0-3c88-4584-bf60-76ab93d73d3f" providerId="AD" clId="Web-{48AF1AF8-68AC-48DF-AEB8-609A2953CFBB}" dt="2021-11-19T15:29:22.047" v="10" actId="20577"/>
          <ac:spMkLst>
            <pc:docMk/>
            <pc:sldMk cId="1039192519" sldId="1398"/>
            <ac:spMk id="7" creationId="{2B075322-8626-B64F-8566-90019A9B4541}"/>
          </ac:spMkLst>
        </pc:spChg>
      </pc:sldChg>
      <pc:sldChg chg="modSp modNotes">
        <pc:chgData name="Anna Härlin" userId="S::anna.harlin@haninge.se::e13ce2a0-3c88-4584-bf60-76ab93d73d3f" providerId="AD" clId="Web-{48AF1AF8-68AC-48DF-AEB8-609A2953CFBB}" dt="2021-11-19T15:32:19.115" v="33"/>
        <pc:sldMkLst>
          <pc:docMk/>
          <pc:sldMk cId="1359214781" sldId="1410"/>
        </pc:sldMkLst>
        <pc:spChg chg="mod">
          <ac:chgData name="Anna Härlin" userId="S::anna.harlin@haninge.se::e13ce2a0-3c88-4584-bf60-76ab93d73d3f" providerId="AD" clId="Web-{48AF1AF8-68AC-48DF-AEB8-609A2953CFBB}" dt="2021-11-19T15:32:00.364" v="13" actId="20577"/>
          <ac:spMkLst>
            <pc:docMk/>
            <pc:sldMk cId="1359214781" sldId="1410"/>
            <ac:spMk id="5" creationId="{D6289C65-C376-477E-B690-3CC4F65F167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32458669-304C-0D42-B558-361BB0CD6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4D3A7E2-C1B0-C543-9691-A32F673AD5D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900" y="0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9C9A9-3CBA-4643-8D9A-C140A8F0D277}" type="datetimeFigureOut">
              <a:rPr lang="sv-SE" smtClean="0"/>
              <a:t>2021-12-08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F160536-D400-BE4F-8EA8-D1D780E998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28403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FBE0E7C-F330-4544-9392-AAE1C09D2A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900" y="9428403"/>
            <a:ext cx="2946189" cy="49823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13ED8-1E64-DD41-8F3F-FB3553DBF1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492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4345E3-48E4-C04E-A685-C54AEB6DDE04}" type="datetimeFigureOut">
              <a:rPr lang="sv-SE" smtClean="0"/>
              <a:t>2021-12-08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AB84FD-ABF4-ED46-9D57-5D9E7795E71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660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84FD-ABF4-ED46-9D57-5D9E7795E718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7203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sz="110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fld id="{F48996F9-5F9A-440E-BE14-62843247AFEF}" type="slidenum">
              <a:rPr kumimoji="0" lang="sv-SE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t>2</a:t>
            </a:fld>
            <a:endParaRPr kumimoji="0" lang="sv-SE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F682F-3F83-4FD7-8DC6-2F933770F8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fld id="{6576B916-B647-7244-9D94-A9B9ABF85512}" type="datetime1">
              <a:rPr kumimoji="0" lang="sv-SE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t>2021-12-08</a:t>
            </a:fld>
            <a:endParaRPr kumimoji="0" lang="sv-SE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D74EC-CBCD-443D-9FFB-021BDDF13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v-SE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7A2F36C9-BCE4-4B69-A80D-1BF9E4134C57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UTSKRIFT HANDOUTS</a:t>
            </a:r>
          </a:p>
        </p:txBody>
      </p:sp>
      <p:sp>
        <p:nvSpPr>
          <p:cNvPr id="13" name="Slide Image Placeholder 12">
            <a:extLst>
              <a:ext uri="{FF2B5EF4-FFF2-40B4-BE49-F238E27FC236}">
                <a16:creationId xmlns:a16="http://schemas.microsoft.com/office/drawing/2014/main" id="{775F4F12-7A00-4067-BCA2-3520AF1A7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3450279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100" baseline="0">
                <a:latin typeface="Arial" panose="020B0604020202020204" pitchFamily="34" charset="0"/>
              </a:rPr>
              <a:t>Anna </a:t>
            </a:r>
            <a:r>
              <a:rPr lang="sv-SE" sz="1100" baseline="0" err="1">
                <a:latin typeface="Arial" panose="020B0604020202020204" pitchFamily="34" charset="0"/>
              </a:rPr>
              <a:t>Hä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fld id="{F48996F9-5F9A-440E-BE14-62843247AFEF}" type="slidenum">
              <a:rPr kumimoji="0" lang="sv-SE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t>3</a:t>
            </a:fld>
            <a:endParaRPr kumimoji="0" lang="sv-SE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F682F-3F83-4FD7-8DC6-2F933770F8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fld id="{6576B916-B647-7244-9D94-A9B9ABF85512}" type="datetime1">
              <a:rPr kumimoji="0" lang="sv-SE" alt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t>2021-12-08</a:t>
            </a:fld>
            <a:endParaRPr kumimoji="0" lang="sv-SE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D74EC-CBCD-443D-9FFB-021BDDF13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sv-SE" alt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7A2F36C9-BCE4-4B69-A80D-1BF9E4134C57}"/>
              </a:ext>
            </a:extLst>
          </p:cNvPr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sv-SE" alt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UTSKRIFT HANDOUTS</a:t>
            </a:r>
          </a:p>
        </p:txBody>
      </p:sp>
      <p:sp>
        <p:nvSpPr>
          <p:cNvPr id="13" name="Slide Image Placeholder 12">
            <a:extLst>
              <a:ext uri="{FF2B5EF4-FFF2-40B4-BE49-F238E27FC236}">
                <a16:creationId xmlns:a16="http://schemas.microsoft.com/office/drawing/2014/main" id="{775F4F12-7A00-4067-BCA2-3520AF1A7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:p14="http://schemas.microsoft.com/office/powerpoint/2010/main" val="2620220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A56349F-3026-8D49-84A1-DAF0CCC3F08E}"/>
              </a:ext>
            </a:extLst>
          </p:cNvPr>
          <p:cNvSpPr/>
          <p:nvPr userDrawn="1"/>
        </p:nvSpPr>
        <p:spPr bwMode="auto">
          <a:xfrm>
            <a:off x="260350" y="301625"/>
            <a:ext cx="11633199" cy="5782357"/>
          </a:xfrm>
          <a:prstGeom prst="rect">
            <a:avLst/>
          </a:prstGeom>
          <a:solidFill>
            <a:srgbClr val="4E7A57"/>
          </a:solidFill>
          <a:ln>
            <a:noFill/>
          </a:ln>
          <a:effectLst/>
        </p:spPr>
        <p:txBody>
          <a:bodyPr vert="horz" wrap="square" lIns="251999" tIns="251999" rIns="251999" bIns="251999" numCol="1" rtlCol="0" anchor="t" anchorCtr="0" compatLnSpc="1">
            <a:prstTxWarp prst="textNoShape">
              <a:avLst/>
            </a:prstTxWarp>
          </a:bodyPr>
          <a:lstStyle/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348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9EE18C62-4652-2F4C-9132-9625CAF7D9A1}"/>
              </a:ext>
            </a:extLst>
          </p:cNvPr>
          <p:cNvSpPr/>
          <p:nvPr userDrawn="1"/>
        </p:nvSpPr>
        <p:spPr bwMode="auto">
          <a:xfrm>
            <a:off x="260350" y="301625"/>
            <a:ext cx="11633199" cy="5782357"/>
          </a:xfrm>
          <a:prstGeom prst="rect">
            <a:avLst/>
          </a:prstGeom>
          <a:solidFill>
            <a:srgbClr val="4E7A57"/>
          </a:solidFill>
          <a:ln>
            <a:noFill/>
          </a:ln>
          <a:effectLst/>
        </p:spPr>
        <p:txBody>
          <a:bodyPr vert="horz" wrap="square" lIns="251999" tIns="251999" rIns="251999" bIns="251999" numCol="1" rtlCol="0" anchor="t" anchorCtr="0" compatLnSpc="1">
            <a:prstTxWarp prst="textNoShape">
              <a:avLst/>
            </a:prstTxWarp>
          </a:bodyPr>
          <a:lstStyle/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5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DA76B1B-04D8-3848-88E7-53ECE90645ED}"/>
              </a:ext>
            </a:extLst>
          </p:cNvPr>
          <p:cNvSpPr/>
          <p:nvPr userDrawn="1"/>
        </p:nvSpPr>
        <p:spPr bwMode="auto">
          <a:xfrm>
            <a:off x="260350" y="301625"/>
            <a:ext cx="11633199" cy="5782357"/>
          </a:xfrm>
          <a:prstGeom prst="rect">
            <a:avLst/>
          </a:prstGeom>
          <a:solidFill>
            <a:srgbClr val="4E7A57"/>
          </a:solidFill>
          <a:ln>
            <a:noFill/>
          </a:ln>
          <a:effectLst/>
        </p:spPr>
        <p:txBody>
          <a:bodyPr vert="horz" wrap="square" lIns="251999" tIns="251999" rIns="251999" bIns="251999" numCol="1" rtlCol="0" anchor="t" anchorCtr="0" compatLnSpc="1">
            <a:prstTxWarp prst="textNoShape">
              <a:avLst/>
            </a:prstTxWarp>
          </a:bodyPr>
          <a:lstStyle/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47266D-8C6C-6C4B-9BE9-AB2102E0E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8" y="1561983"/>
            <a:ext cx="10514012" cy="735168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70FF3E51-0D73-3F4B-8A08-77E9016A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151" y="2817454"/>
            <a:ext cx="6835697" cy="1923995"/>
          </a:xfrm>
        </p:spPr>
        <p:txBody>
          <a:bodyPr anchor="t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757131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5488BE0-7727-6E4D-8EE0-0AEFADE3B14F}"/>
              </a:ext>
            </a:extLst>
          </p:cNvPr>
          <p:cNvSpPr/>
          <p:nvPr userDrawn="1"/>
        </p:nvSpPr>
        <p:spPr bwMode="auto">
          <a:xfrm>
            <a:off x="260350" y="301625"/>
            <a:ext cx="11633199" cy="5782357"/>
          </a:xfrm>
          <a:prstGeom prst="rect">
            <a:avLst/>
          </a:prstGeom>
          <a:solidFill>
            <a:srgbClr val="4E7A57"/>
          </a:solidFill>
          <a:ln>
            <a:noFill/>
          </a:ln>
          <a:effectLst/>
        </p:spPr>
        <p:txBody>
          <a:bodyPr vert="horz" wrap="square" lIns="251999" tIns="251999" rIns="251999" bIns="251999" numCol="1" rtlCol="0" anchor="t" anchorCtr="0" compatLnSpc="1">
            <a:prstTxWarp prst="textNoShape">
              <a:avLst/>
            </a:prstTxWarp>
          </a:bodyPr>
          <a:lstStyle/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47266D-8C6C-6C4B-9BE9-AB2102E0E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8" y="1561983"/>
            <a:ext cx="10514012" cy="735168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70FF3E51-0D73-3F4B-8A08-77E9016A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151" y="2817454"/>
            <a:ext cx="6835697" cy="1923995"/>
          </a:xfrm>
        </p:spPr>
        <p:txBody>
          <a:bodyPr anchor="t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98127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47266D-8C6C-6C4B-9BE9-AB2102E0E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70FF3E51-0D73-3F4B-8A08-77E9016A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284212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FC668C-6C2B-8F48-BAEC-B1CE64076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FB0C3E-4927-5941-85C7-1233EDCD15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41757"/>
            <a:ext cx="5181600" cy="3497443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6D87B3A-A3DB-8948-ADE3-9E72687EA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41757"/>
            <a:ext cx="5181600" cy="3497443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7925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F4B1DED9-0376-864E-BECA-310A5916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436715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6EABDC60-7F78-3949-802A-F1F4221EE8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9976" y="299049"/>
            <a:ext cx="11627224" cy="5805915"/>
          </a:xfrm>
        </p:spPr>
        <p:txBody>
          <a:bodyPr/>
          <a:lstStyle/>
          <a:p>
            <a:endParaRPr lang="sv-SE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F4B1DED9-0376-864E-BECA-310A5916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018" y="2132978"/>
            <a:ext cx="6384234" cy="2690813"/>
          </a:xfrm>
        </p:spPr>
        <p:txBody>
          <a:bodyPr anchor="t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014138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F4B1DED9-0376-864E-BECA-310A5916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018" y="2132978"/>
            <a:ext cx="6384234" cy="2690813"/>
          </a:xfrm>
        </p:spPr>
        <p:txBody>
          <a:bodyPr anchor="t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85FAD12-9851-274A-8C0D-F0A7387E5A5A}"/>
              </a:ext>
            </a:extLst>
          </p:cNvPr>
          <p:cNvSpPr/>
          <p:nvPr userDrawn="1"/>
        </p:nvSpPr>
        <p:spPr>
          <a:xfrm>
            <a:off x="128337" y="192505"/>
            <a:ext cx="12063663" cy="5999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5612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F4B1DED9-0376-864E-BECA-310A59164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69834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4342B98-28EB-8546-A05D-07E7281135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0825" y="296863"/>
            <a:ext cx="11641138" cy="5795962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7094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C4BD03B-7F31-114C-86CC-1606C2715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5999" y="296863"/>
            <a:ext cx="5795963" cy="57959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4DF2D51-EA1B-B046-AFA6-049F6207E5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43923"/>
            <a:ext cx="5256212" cy="2696590"/>
          </a:xfrm>
        </p:spPr>
        <p:txBody>
          <a:bodyPr lIns="0" tIns="0" rIns="0" bIns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A4352223-6329-164D-BF34-7ABF8338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2150"/>
            <a:ext cx="5065059" cy="1325563"/>
          </a:xfrm>
        </p:spPr>
        <p:txBody>
          <a:bodyPr lIns="0" tIns="0" rIns="0" bIns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953208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29DD23-E7F4-B04C-9655-D9CDAEB11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ikt hörn 2">
            <a:extLst>
              <a:ext uri="{FF2B5EF4-FFF2-40B4-BE49-F238E27FC236}">
                <a16:creationId xmlns:a16="http://schemas.microsoft.com/office/drawing/2014/main" id="{FDFE0BCE-15F9-A44F-A472-5EB056EEBF28}"/>
              </a:ext>
            </a:extLst>
          </p:cNvPr>
          <p:cNvSpPr/>
          <p:nvPr userDrawn="1"/>
        </p:nvSpPr>
        <p:spPr bwMode="auto">
          <a:xfrm>
            <a:off x="838200" y="2311356"/>
            <a:ext cx="2952207" cy="2664824"/>
          </a:xfrm>
          <a:prstGeom prst="foldedCorner">
            <a:avLst/>
          </a:prstGeom>
          <a:solidFill>
            <a:srgbClr val="4E7A57"/>
          </a:solidFill>
          <a:ln>
            <a:noFill/>
          </a:ln>
          <a:effectLst/>
        </p:spPr>
        <p:txBody>
          <a:bodyPr vert="horz" wrap="square" lIns="251999" tIns="251999" rIns="251999" bIns="251999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Mall för</a:t>
            </a:r>
          </a:p>
          <a:p>
            <a:pPr marL="0"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kommunikations-</a:t>
            </a:r>
          </a:p>
          <a:p>
            <a:pPr marL="0"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plan</a:t>
            </a:r>
          </a:p>
          <a:p>
            <a:pPr marL="0"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5FCEB29E-6A5E-7F4D-B7AA-CF5D14545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93975" y="2311356"/>
            <a:ext cx="7258237" cy="2925065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622773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0466AC1-7920-D143-A2D4-A3E864E8FEF8}"/>
              </a:ext>
            </a:extLst>
          </p:cNvPr>
          <p:cNvSpPr/>
          <p:nvPr userDrawn="1"/>
        </p:nvSpPr>
        <p:spPr bwMode="auto">
          <a:xfrm>
            <a:off x="260350" y="301625"/>
            <a:ext cx="11633199" cy="5782357"/>
          </a:xfrm>
          <a:prstGeom prst="rect">
            <a:avLst/>
          </a:prstGeom>
          <a:solidFill>
            <a:srgbClr val="4E7A57"/>
          </a:solidFill>
          <a:ln>
            <a:noFill/>
          </a:ln>
          <a:effectLst/>
        </p:spPr>
        <p:txBody>
          <a:bodyPr vert="horz" wrap="square" lIns="251999" tIns="251999" rIns="251999" bIns="251999" numCol="1" rtlCol="0" anchor="t" anchorCtr="0" compatLnSpc="1">
            <a:prstTxWarp prst="textNoShape">
              <a:avLst/>
            </a:prstTxWarp>
          </a:bodyPr>
          <a:lstStyle/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2126512" y="1945758"/>
            <a:ext cx="7963786" cy="2966483"/>
          </a:xfrm>
          <a:noFill/>
        </p:spPr>
        <p:txBody>
          <a:bodyPr lIns="360000" tIns="0" rIns="360000" anchor="ctr" anchorCtr="0"/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BE16F55-A2B6-E248-A99F-CF0DB35EBD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6512" y="1388380"/>
            <a:ext cx="7974751" cy="595312"/>
          </a:xfrm>
        </p:spPr>
        <p:txBody>
          <a:bodyPr/>
          <a:lstStyle>
            <a:lvl1pPr marL="0" indent="0" algn="ctr">
              <a:buNone/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9034389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006126" y="2130426"/>
            <a:ext cx="3974489" cy="2433759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BE25928-12B8-FD43-9F9A-4DAF241155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3396" y="306475"/>
            <a:ext cx="5796000" cy="5785200"/>
          </a:xfrm>
          <a:solidFill>
            <a:srgbClr val="4E7A57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638775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57248" y="984739"/>
            <a:ext cx="4629152" cy="4106806"/>
          </a:xfrm>
        </p:spPr>
        <p:txBody>
          <a:bodyPr anchor="ctr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5" name="Platshållare för bild 2">
            <a:extLst>
              <a:ext uri="{FF2B5EF4-FFF2-40B4-BE49-F238E27FC236}">
                <a16:creationId xmlns:a16="http://schemas.microsoft.com/office/drawing/2014/main" id="{82744E97-2463-7044-95C1-85D6FB5EA9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306475"/>
            <a:ext cx="5796000" cy="5785200"/>
          </a:xfrm>
          <a:solidFill>
            <a:srgbClr val="4E7A57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033270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sekven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>
            <a:extLst>
              <a:ext uri="{FF2B5EF4-FFF2-40B4-BE49-F238E27FC236}">
                <a16:creationId xmlns:a16="http://schemas.microsoft.com/office/drawing/2014/main" id="{F36A26B0-22DF-C841-AE27-B869BD89A7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306475"/>
            <a:ext cx="5796000" cy="5785200"/>
          </a:xfrm>
          <a:solidFill>
            <a:srgbClr val="C6C775"/>
          </a:solidFill>
        </p:spPr>
        <p:txBody>
          <a:bodyPr/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57248" y="984739"/>
            <a:ext cx="4780800" cy="1069692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57248" y="2776269"/>
            <a:ext cx="4780800" cy="2961521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67E4FE80-C270-4B46-8A7F-8F3FE92F976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759284" y="2776268"/>
            <a:ext cx="4780800" cy="2961521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4A56DE89-4104-044C-A12C-6D5666DD80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7249" y="2323862"/>
            <a:ext cx="4618182" cy="452437"/>
          </a:xfrm>
        </p:spPr>
        <p:txBody>
          <a:bodyPr>
            <a:noAutofit/>
          </a:bodyPr>
          <a:lstStyle>
            <a:lvl1pPr marL="0" indent="0" algn="l">
              <a:buNone/>
              <a:defRPr sz="22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C73C2681-174C-6141-A104-6CFB8E9161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35535" y="2323862"/>
            <a:ext cx="4618182" cy="452437"/>
          </a:xfrm>
        </p:spPr>
        <p:txBody>
          <a:bodyPr>
            <a:noAutofit/>
          </a:bodyPr>
          <a:lstStyle>
            <a:lvl1pPr marL="0" indent="0" algn="l">
              <a:buNone/>
              <a:defRPr sz="22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69542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>
            <a:extLst>
              <a:ext uri="{FF2B5EF4-FFF2-40B4-BE49-F238E27FC236}">
                <a16:creationId xmlns:a16="http://schemas.microsoft.com/office/drawing/2014/main" id="{F36A26B0-22DF-C841-AE27-B869BD89A7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306475"/>
            <a:ext cx="5796000" cy="5785200"/>
          </a:xfrm>
          <a:solidFill>
            <a:srgbClr val="C6C775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34684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7006126" y="2130426"/>
            <a:ext cx="3974489" cy="2433759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BE25928-12B8-FD43-9F9A-4DAF241155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3396" y="306475"/>
            <a:ext cx="5796000" cy="5785200"/>
          </a:xfrm>
          <a:solidFill>
            <a:srgbClr val="4E7A57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4117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9AFD46D-7F41-8748-9FE1-E15E66F354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9789" y="1327150"/>
            <a:ext cx="4711006" cy="373424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6611C01-6C4C-1A48-A824-2F6E491E4C9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759284" y="804672"/>
            <a:ext cx="4780800" cy="466344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91078165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57248" y="984739"/>
            <a:ext cx="4780800" cy="1069692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57248" y="2362076"/>
            <a:ext cx="4780800" cy="2961521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bild 2">
            <a:extLst>
              <a:ext uri="{FF2B5EF4-FFF2-40B4-BE49-F238E27FC236}">
                <a16:creationId xmlns:a16="http://schemas.microsoft.com/office/drawing/2014/main" id="{5726636D-74AB-1748-A259-521885FFEF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306475"/>
            <a:ext cx="5796000" cy="5785200"/>
          </a:xfrm>
          <a:solidFill>
            <a:srgbClr val="C6C775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22651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57248" y="984739"/>
            <a:ext cx="4629152" cy="4106806"/>
          </a:xfrm>
        </p:spPr>
        <p:txBody>
          <a:bodyPr anchor="ctr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bild 2">
            <a:extLst>
              <a:ext uri="{FF2B5EF4-FFF2-40B4-BE49-F238E27FC236}">
                <a16:creationId xmlns:a16="http://schemas.microsoft.com/office/drawing/2014/main" id="{708B574F-7297-F842-84C4-3AF03FB17E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306475"/>
            <a:ext cx="5796000" cy="5785200"/>
          </a:xfrm>
          <a:solidFill>
            <a:srgbClr val="C6C775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034556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2">
            <a:extLst>
              <a:ext uri="{FF2B5EF4-FFF2-40B4-BE49-F238E27FC236}">
                <a16:creationId xmlns:a16="http://schemas.microsoft.com/office/drawing/2014/main" id="{51D78546-BDAA-DF43-B548-07FEDC8F7F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306475"/>
            <a:ext cx="5796000" cy="5785200"/>
          </a:xfrm>
          <a:solidFill>
            <a:srgbClr val="C6C775"/>
          </a:solidFill>
        </p:spPr>
        <p:txBody>
          <a:bodyPr/>
          <a:lstStyle/>
          <a:p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57248" y="984739"/>
            <a:ext cx="4780800" cy="1069692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57248" y="2813339"/>
            <a:ext cx="4780800" cy="2961521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67E4FE80-C270-4B46-8A7F-8F3FE92F976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759284" y="2813338"/>
            <a:ext cx="4780800" cy="2961521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4A56DE89-4104-044C-A12C-6D5666DD80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7249" y="2360932"/>
            <a:ext cx="4618182" cy="452437"/>
          </a:xfrm>
        </p:spPr>
        <p:txBody>
          <a:bodyPr>
            <a:noAutofit/>
          </a:bodyPr>
          <a:lstStyle>
            <a:lvl1pPr marL="0" indent="0" algn="l">
              <a:buNone/>
              <a:defRPr sz="22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C73C2681-174C-6141-A104-6CFB8E9161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35535" y="2360932"/>
            <a:ext cx="4618182" cy="452437"/>
          </a:xfrm>
        </p:spPr>
        <p:txBody>
          <a:bodyPr>
            <a:noAutofit/>
          </a:bodyPr>
          <a:lstStyle>
            <a:lvl1pPr marL="0" indent="0" algn="l">
              <a:buNone/>
              <a:defRPr sz="22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79437524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FA50C7E-1051-A746-AF88-6E740E5F32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999" y="306475"/>
            <a:ext cx="5796000" cy="5785200"/>
          </a:xfrm>
          <a:solidFill>
            <a:srgbClr val="C6C775"/>
          </a:solidFill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194503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6DDCA12-C6C3-8D48-A255-A0E105FB93E5}"/>
              </a:ext>
            </a:extLst>
          </p:cNvPr>
          <p:cNvSpPr/>
          <p:nvPr userDrawn="1"/>
        </p:nvSpPr>
        <p:spPr bwMode="auto">
          <a:xfrm>
            <a:off x="260350" y="301625"/>
            <a:ext cx="11631613" cy="5796000"/>
          </a:xfrm>
          <a:prstGeom prst="rect">
            <a:avLst/>
          </a:prstGeom>
          <a:solidFill>
            <a:srgbClr val="E6E1D9"/>
          </a:solidFill>
          <a:ln>
            <a:noFill/>
          </a:ln>
          <a:effectLst/>
        </p:spPr>
        <p:txBody>
          <a:bodyPr vert="horz" wrap="square" lIns="251999" tIns="251999" rIns="251999" bIns="251999" numCol="1" rtlCol="0" anchor="t" anchorCtr="0" compatLnSpc="1">
            <a:prstTxWarp prst="textNoShape">
              <a:avLst/>
            </a:prstTxWarp>
          </a:bodyPr>
          <a:lstStyle/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8D682D2-717D-7546-9967-860672BB2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D0612C3-52C1-4E4A-BADD-088F2AE99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85639"/>
            <a:ext cx="10515600" cy="361299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69AE6A86-9D2F-6948-A328-C433323D029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51" y="6274099"/>
            <a:ext cx="132165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CE216C18-ED25-5B45-A308-BE762120ACA2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901117" y="6332965"/>
            <a:ext cx="9990845" cy="27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85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7" r:id="rId2"/>
    <p:sldLayoutId id="2147483661" r:id="rId3"/>
    <p:sldLayoutId id="2147483685" r:id="rId4"/>
    <p:sldLayoutId id="2147483650" r:id="rId5"/>
    <p:sldLayoutId id="2147483652" r:id="rId6"/>
    <p:sldLayoutId id="2147483654" r:id="rId7"/>
    <p:sldLayoutId id="2147483674" r:id="rId8"/>
    <p:sldLayoutId id="2147483688" r:id="rId9"/>
    <p:sldLayoutId id="2147483660" r:id="rId10"/>
    <p:sldLayoutId id="2147483655" r:id="rId11"/>
    <p:sldLayoutId id="2147483657" r:id="rId12"/>
    <p:sldLayoutId id="2147483662" r:id="rId13"/>
    <p:sldLayoutId id="2147483684" r:id="rId14"/>
    <p:sldLayoutId id="2147483675" r:id="rId15"/>
    <p:sldLayoutId id="2147483678" r:id="rId16"/>
    <p:sldLayoutId id="2147483676" r:id="rId17"/>
    <p:sldLayoutId id="2147483677" r:id="rId18"/>
    <p:sldLayoutId id="2147483679" r:id="rId19"/>
    <p:sldLayoutId id="2147483686" r:id="rId20"/>
    <p:sldLayoutId id="2147483680" r:id="rId21"/>
    <p:sldLayoutId id="2147483681" r:id="rId22"/>
    <p:sldLayoutId id="2147483682" r:id="rId23"/>
    <p:sldLayoutId id="2147483683" r:id="rId2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657" userDrawn="1">
          <p15:clr>
            <a:srgbClr val="F26B43"/>
          </p15:clr>
        </p15:guide>
        <p15:guide id="4" pos="529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436" userDrawn="1">
          <p15:clr>
            <a:srgbClr val="F26B43"/>
          </p15:clr>
        </p15:guide>
        <p15:guide id="7" pos="1527" userDrawn="1">
          <p15:clr>
            <a:srgbClr val="F26B43"/>
          </p15:clr>
        </p15:guide>
        <p15:guide id="8" pos="6131" userDrawn="1">
          <p15:clr>
            <a:srgbClr val="F26B43"/>
          </p15:clr>
        </p15:guide>
        <p15:guide id="9" orient="horz" pos="1071" userDrawn="1">
          <p15:clr>
            <a:srgbClr val="F26B43"/>
          </p15:clr>
        </p15:guide>
        <p15:guide id="10" orient="horz" pos="527" userDrawn="1">
          <p15:clr>
            <a:srgbClr val="F26B43"/>
          </p15:clr>
        </p15:guide>
        <p15:guide id="11" pos="3749" userDrawn="1">
          <p15:clr>
            <a:srgbClr val="F26B43"/>
          </p15:clr>
        </p15:guide>
        <p15:guide id="12" pos="166" userDrawn="1">
          <p15:clr>
            <a:srgbClr val="F26B43"/>
          </p15:clr>
        </p15:guide>
        <p15:guide id="13" pos="7491" userDrawn="1">
          <p15:clr>
            <a:srgbClr val="F26B43"/>
          </p15:clr>
        </p15:guide>
        <p15:guide id="14" orient="horz" pos="187" userDrawn="1">
          <p15:clr>
            <a:srgbClr val="F26B43"/>
          </p15:clr>
        </p15:guide>
        <p15:guide id="15" orient="horz" pos="38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B075322-8626-B64F-8566-90019A9B4541}"/>
              </a:ext>
            </a:extLst>
          </p:cNvPr>
          <p:cNvSpPr txBox="1">
            <a:spLocks/>
          </p:cNvSpPr>
          <p:nvPr/>
        </p:nvSpPr>
        <p:spPr>
          <a:xfrm>
            <a:off x="838200" y="2006600"/>
            <a:ext cx="10515600" cy="33061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 smtClean="0">
                <a:latin typeface="Arial"/>
                <a:cs typeface="Arial"/>
              </a:rPr>
              <a:t>text</a:t>
            </a:r>
            <a:r>
              <a:rPr lang="sv-SE" dirty="0" smtClean="0"/>
              <a:t> 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587539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B075322-8626-B64F-8566-90019A9B454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0" y="2341563"/>
            <a:ext cx="5181600" cy="3497262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endParaRPr lang="sv-SE" dirty="0"/>
          </a:p>
          <a:p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9" name="Platshållare för innehåll 6">
            <a:extLst>
              <a:ext uri="{FF2B5EF4-FFF2-40B4-BE49-F238E27FC236}">
                <a16:creationId xmlns:a16="http://schemas.microsoft.com/office/drawing/2014/main" id="{2B075322-8626-B64F-8566-90019A9B4541}"/>
              </a:ext>
            </a:extLst>
          </p:cNvPr>
          <p:cNvSpPr txBox="1">
            <a:spLocks/>
          </p:cNvSpPr>
          <p:nvPr/>
        </p:nvSpPr>
        <p:spPr>
          <a:xfrm>
            <a:off x="914398" y="2717383"/>
            <a:ext cx="4533900" cy="23737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 smtClean="0">
                <a:latin typeface="Arial"/>
                <a:cs typeface="Arial"/>
              </a:rPr>
              <a:t>text</a:t>
            </a:r>
            <a:r>
              <a:rPr lang="sv-SE" dirty="0" smtClean="0"/>
              <a:t> </a:t>
            </a:r>
          </a:p>
          <a:p>
            <a:endParaRPr lang="sv-SE" sz="2000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914398" y="951929"/>
            <a:ext cx="4629152" cy="1562671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6705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1"/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958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Ege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1BB"/>
      </a:accent1>
      <a:accent2>
        <a:srgbClr val="58785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ningemall_16_9_IC" id="{2F68D2AB-D923-814B-AFA2-FF08DE8FD6EE}" vid="{02FAF084-DF27-1A40-9F44-867CF825C73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ae82d49-a07f-46a7-a9d8-5b08285fda3d">
      <UserInfo>
        <DisplayName>SBF-Planavdelningen Members</DisplayName>
        <AccountId>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CA9E4319FFB94989256671BF79E6E6" ma:contentTypeVersion="8" ma:contentTypeDescription="Create a new document." ma:contentTypeScope="" ma:versionID="278ec0cae2e4bd285a338dd36f7857c8">
  <xsd:schema xmlns:xsd="http://www.w3.org/2001/XMLSchema" xmlns:xs="http://www.w3.org/2001/XMLSchema" xmlns:p="http://schemas.microsoft.com/office/2006/metadata/properties" xmlns:ns2="2aad0570-1a2e-4bd8-a5ae-8c6913d90ddc" xmlns:ns3="6ae82d49-a07f-46a7-a9d8-5b08285fda3d" targetNamespace="http://schemas.microsoft.com/office/2006/metadata/properties" ma:root="true" ma:fieldsID="a9b263f939ce4f1259167e16b5ec1513" ns2:_="" ns3:_="">
    <xsd:import namespace="2aad0570-1a2e-4bd8-a5ae-8c6913d90ddc"/>
    <xsd:import namespace="6ae82d49-a07f-46a7-a9d8-5b08285fda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ad0570-1a2e-4bd8-a5ae-8c6913d90d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e82d49-a07f-46a7-a9d8-5b08285fda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6C5471-7507-4BAA-97D0-B76CE12B8F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2E3958-7BEF-44C8-93C0-63328AD1CF38}">
  <ds:schemaRefs>
    <ds:schemaRef ds:uri="http://purl.org/dc/elements/1.1/"/>
    <ds:schemaRef ds:uri="http://schemas.microsoft.com/office/2006/metadata/properties"/>
    <ds:schemaRef ds:uri="2aad0570-1a2e-4bd8-a5ae-8c6913d90ddc"/>
    <ds:schemaRef ds:uri="http://purl.org/dc/terms/"/>
    <ds:schemaRef ds:uri="6ae82d49-a07f-46a7-a9d8-5b08285fda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63AE7DC-FB16-44DD-BF1A-30523EA65C55}">
  <ds:schemaRefs>
    <ds:schemaRef ds:uri="2aad0570-1a2e-4bd8-a5ae-8c6913d90ddc"/>
    <ds:schemaRef ds:uri="6ae82d49-a07f-46a7-a9d8-5b08285fda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0</TotalTime>
  <Words>13</Words>
  <Application>Microsoft Office PowerPoint</Application>
  <PresentationFormat>Bredbild</PresentationFormat>
  <Paragraphs>10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Ylva Ytterborn</dc:creator>
  <cp:lastModifiedBy>Jenny Westling</cp:lastModifiedBy>
  <cp:revision>57</cp:revision>
  <cp:lastPrinted>2021-02-15T13:52:22Z</cp:lastPrinted>
  <dcterms:created xsi:type="dcterms:W3CDTF">2018-12-03T18:55:49Z</dcterms:created>
  <dcterms:modified xsi:type="dcterms:W3CDTF">2021-12-09T07:29:14Z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0x010100F8CA9E4319FFB94989256671BF79E6E6</vt:lpwstr>
  </property>
</Properties>
</file>