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sv-SE"/>
    </a:defPPr>
    <a:lvl1pPr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4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4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4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400" kern="1200">
        <a:solidFill>
          <a:schemeClr val="tx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667" autoAdjust="0"/>
  </p:normalViewPr>
  <p:slideViewPr>
    <p:cSldViewPr>
      <p:cViewPr varScale="1">
        <p:scale>
          <a:sx n="80" d="100"/>
          <a:sy n="80" d="100"/>
        </p:scale>
        <p:origin x="-1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noProof="0" smtClean="0"/>
              <a:t>Klicka här för att ändra format på bakgrundstexten</a:t>
            </a:r>
          </a:p>
          <a:p>
            <a:pPr lvl="1"/>
            <a:r>
              <a:rPr lang="sv-SE" altLang="sv-SE" noProof="0" smtClean="0"/>
              <a:t>Nivå två</a:t>
            </a:r>
          </a:p>
          <a:p>
            <a:pPr lvl="2"/>
            <a:r>
              <a:rPr lang="sv-SE" altLang="sv-SE" noProof="0" smtClean="0"/>
              <a:t>Nivå tre</a:t>
            </a:r>
          </a:p>
          <a:p>
            <a:pPr lvl="3"/>
            <a:r>
              <a:rPr lang="sv-SE" altLang="sv-SE" noProof="0" smtClean="0"/>
              <a:t>Nivå fyra</a:t>
            </a:r>
          </a:p>
          <a:p>
            <a:pPr lvl="4"/>
            <a:r>
              <a:rPr lang="sv-SE" altLang="sv-SE" noProof="0" smtClean="0"/>
              <a:t>Nivå fem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fld id="{7DA4E6C5-3653-4519-A61A-3FA5648F6515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2524552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821798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25138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4277228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1998744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18293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4207093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3823178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2675530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168070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2898300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 smtClean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78262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3" y="6096000"/>
            <a:ext cx="6640512" cy="2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946775"/>
            <a:ext cx="121920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smtClean="0"/>
              <a:t>Klicka här för att ändra format på bakgrundsrubriken</a:t>
            </a:r>
          </a:p>
        </p:txBody>
      </p:sp>
      <p:sp>
        <p:nvSpPr>
          <p:cNvPr id="1029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smtClean="0"/>
              <a:t>Klicka här för att ändra format på bakgrundstexten</a:t>
            </a:r>
          </a:p>
          <a:p>
            <a:pPr lvl="1"/>
            <a:r>
              <a:rPr lang="sv-SE" altLang="sv-SE" smtClean="0"/>
              <a:t>Nivå två</a:t>
            </a:r>
          </a:p>
          <a:p>
            <a:pPr lvl="2"/>
            <a:r>
              <a:rPr lang="sv-SE" altLang="sv-SE" smtClean="0"/>
              <a:t>Nivå tre</a:t>
            </a:r>
          </a:p>
          <a:p>
            <a:pPr lvl="3"/>
            <a:r>
              <a:rPr lang="sv-SE" altLang="sv-SE" smtClean="0"/>
              <a:t>Nivå fyra</a:t>
            </a:r>
          </a:p>
          <a:p>
            <a:pPr lvl="4"/>
            <a:r>
              <a:rPr lang="sv-SE" altLang="sv-SE" smtClean="0"/>
              <a:t>Nivå fem</a:t>
            </a:r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3400" y="6510338"/>
            <a:ext cx="42672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900">
                <a:solidFill>
                  <a:schemeClr val="tx1"/>
                </a:solidFill>
                <a:latin typeface="AGaramond" pitchFamily="18" charset="0"/>
              </a:defRPr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9"/>
          <p:cNvSpPr>
            <a:spLocks noChangeArrowheads="1"/>
          </p:cNvSpPr>
          <p:nvPr/>
        </p:nvSpPr>
        <p:spPr bwMode="auto">
          <a:xfrm>
            <a:off x="838200" y="8382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1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buChar char="–"/>
              <a:defRPr sz="1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1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1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3500" dirty="0" smtClean="0">
                <a:solidFill>
                  <a:schemeClr val="tx2"/>
                </a:solidFill>
              </a:rPr>
              <a:t>Projektutvärdering</a:t>
            </a:r>
          </a:p>
        </p:txBody>
      </p:sp>
      <p:sp>
        <p:nvSpPr>
          <p:cNvPr id="2051" name="Rectangle 10"/>
          <p:cNvSpPr>
            <a:spLocks noChangeArrowheads="1"/>
          </p:cNvSpPr>
          <p:nvPr/>
        </p:nvSpPr>
        <p:spPr bwMode="auto">
          <a:xfrm>
            <a:off x="1547664" y="2060848"/>
            <a:ext cx="5904656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buChar char="–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sv-SE" altLang="sv-SE" sz="2000" b="1" i="1" dirty="0" smtClean="0"/>
              <a:t>1. </a:t>
            </a:r>
            <a:r>
              <a:rPr lang="sv-SE" sz="2000" b="1" i="1" dirty="0"/>
              <a:t>Organisation</a:t>
            </a:r>
          </a:p>
          <a:p>
            <a:pPr marL="273050" indent="-190500">
              <a:lnSpc>
                <a:spcPct val="150000"/>
              </a:lnSpc>
            </a:pPr>
            <a:r>
              <a:rPr lang="sv-SE" sz="2000" dirty="0" smtClean="0"/>
              <a:t>Beskriv </a:t>
            </a:r>
            <a:r>
              <a:rPr lang="sv-SE" sz="2000" dirty="0"/>
              <a:t>projektet/aktiviteten</a:t>
            </a:r>
          </a:p>
          <a:p>
            <a:pPr marL="273050" indent="-190500"/>
            <a:r>
              <a:rPr lang="sv-SE" sz="2000" dirty="0" smtClean="0"/>
              <a:t>Beskriv projektledare/aktivitetsansvarig, styrgrupp, arbetsgrupp och uppdragsgivare</a:t>
            </a:r>
            <a:endParaRPr lang="sv-SE" sz="2000" dirty="0"/>
          </a:p>
          <a:p>
            <a:pPr marL="273050" indent="-190500"/>
            <a:r>
              <a:rPr lang="sv-SE" sz="2000" dirty="0" smtClean="0"/>
              <a:t>Beskriv </a:t>
            </a:r>
            <a:r>
              <a:rPr lang="sv-SE" sz="2000" dirty="0"/>
              <a:t>den interna/externa </a:t>
            </a:r>
            <a:r>
              <a:rPr lang="sv-SE" sz="2000" dirty="0" smtClean="0"/>
              <a:t>samverkan</a:t>
            </a:r>
            <a:endParaRPr lang="sv-SE" sz="2000" dirty="0"/>
          </a:p>
          <a:p>
            <a:pPr eaLnBrk="1" hangingPunct="1">
              <a:buNone/>
            </a:pPr>
            <a:endParaRPr lang="sv-SE" altLang="sv-SE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9"/>
          <p:cNvSpPr>
            <a:spLocks noChangeArrowheads="1"/>
          </p:cNvSpPr>
          <p:nvPr/>
        </p:nvSpPr>
        <p:spPr bwMode="auto">
          <a:xfrm>
            <a:off x="838200" y="8382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1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buChar char="–"/>
              <a:defRPr sz="1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1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1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3500" dirty="0" smtClean="0">
                <a:solidFill>
                  <a:schemeClr val="tx2"/>
                </a:solidFill>
              </a:rPr>
              <a:t>Projektutvärdering</a:t>
            </a:r>
          </a:p>
        </p:txBody>
      </p:sp>
      <p:sp>
        <p:nvSpPr>
          <p:cNvPr id="2051" name="Rectangle 10"/>
          <p:cNvSpPr>
            <a:spLocks noChangeArrowheads="1"/>
          </p:cNvSpPr>
          <p:nvPr/>
        </p:nvSpPr>
        <p:spPr bwMode="auto">
          <a:xfrm>
            <a:off x="1547664" y="2060848"/>
            <a:ext cx="5904656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buChar char="–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sv-SE" sz="2000" b="1" i="1" dirty="0"/>
              <a:t>2.  Mål och resultat</a:t>
            </a:r>
          </a:p>
          <a:p>
            <a:pPr marL="355600" indent="-177800"/>
            <a:r>
              <a:rPr lang="sv-SE" sz="2000" dirty="0" smtClean="0"/>
              <a:t>Syfte </a:t>
            </a:r>
            <a:r>
              <a:rPr lang="sv-SE" sz="2000" dirty="0"/>
              <a:t>och mål: beskriv projektets/aktivitetens syfte och mål.</a:t>
            </a:r>
          </a:p>
          <a:p>
            <a:pPr marL="355600" indent="-177800"/>
            <a:r>
              <a:rPr lang="sv-SE" sz="2000" dirty="0" smtClean="0"/>
              <a:t>Resultat</a:t>
            </a:r>
            <a:r>
              <a:rPr lang="sv-SE" sz="2000" dirty="0"/>
              <a:t>: beskriv projektets/aktivitetens resultat.</a:t>
            </a:r>
          </a:p>
          <a:p>
            <a:pPr eaLnBrk="1" hangingPunct="1">
              <a:buNone/>
            </a:pPr>
            <a:endParaRPr lang="sv-SE" altLang="sv-SE" sz="2000" dirty="0"/>
          </a:p>
        </p:txBody>
      </p:sp>
    </p:spTree>
    <p:extLst>
      <p:ext uri="{BB962C8B-B14F-4D97-AF65-F5344CB8AC3E}">
        <p14:creationId xmlns:p14="http://schemas.microsoft.com/office/powerpoint/2010/main" val="195550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9"/>
          <p:cNvSpPr>
            <a:spLocks noChangeArrowheads="1"/>
          </p:cNvSpPr>
          <p:nvPr/>
        </p:nvSpPr>
        <p:spPr bwMode="auto">
          <a:xfrm>
            <a:off x="838200" y="8382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1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buChar char="–"/>
              <a:defRPr sz="1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1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1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3500" dirty="0" smtClean="0">
                <a:solidFill>
                  <a:schemeClr val="tx2"/>
                </a:solidFill>
              </a:rPr>
              <a:t>Projektutvärdering</a:t>
            </a:r>
          </a:p>
        </p:txBody>
      </p:sp>
      <p:sp>
        <p:nvSpPr>
          <p:cNvPr id="2051" name="Rectangle 10"/>
          <p:cNvSpPr>
            <a:spLocks noChangeArrowheads="1"/>
          </p:cNvSpPr>
          <p:nvPr/>
        </p:nvSpPr>
        <p:spPr bwMode="auto">
          <a:xfrm>
            <a:off x="1547664" y="2060848"/>
            <a:ext cx="6048672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buChar char="–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sv-SE" sz="2000" b="1" i="1" dirty="0"/>
              <a:t>3. Process och styrning</a:t>
            </a:r>
          </a:p>
          <a:p>
            <a:pPr marL="355600" indent="-177800"/>
            <a:r>
              <a:rPr lang="sv-SE" sz="2000" dirty="0" smtClean="0"/>
              <a:t>Utvärdera </a:t>
            </a:r>
            <a:r>
              <a:rPr lang="sv-SE" sz="2000" dirty="0"/>
              <a:t>tidplanen?</a:t>
            </a:r>
          </a:p>
          <a:p>
            <a:pPr marL="355600" indent="-177800"/>
            <a:r>
              <a:rPr lang="sv-SE" sz="2000" dirty="0" smtClean="0"/>
              <a:t>Utvärdera </a:t>
            </a:r>
            <a:r>
              <a:rPr lang="sv-SE" sz="2000" dirty="0"/>
              <a:t>budgeten?</a:t>
            </a:r>
          </a:p>
          <a:p>
            <a:pPr marL="355600" indent="-177800"/>
            <a:r>
              <a:rPr lang="sv-SE" sz="2000" dirty="0" smtClean="0"/>
              <a:t>Kommunikation</a:t>
            </a:r>
            <a:r>
              <a:rPr lang="sv-SE" sz="2000" dirty="0"/>
              <a:t>: beskriv kort projektets/aktivitetens kommunikation.</a:t>
            </a:r>
          </a:p>
          <a:p>
            <a:pPr eaLnBrk="1" hangingPunct="1">
              <a:buNone/>
            </a:pPr>
            <a:endParaRPr lang="sv-SE" altLang="sv-SE" sz="2000" dirty="0"/>
          </a:p>
        </p:txBody>
      </p:sp>
    </p:spTree>
    <p:extLst>
      <p:ext uri="{BB962C8B-B14F-4D97-AF65-F5344CB8AC3E}">
        <p14:creationId xmlns:p14="http://schemas.microsoft.com/office/powerpoint/2010/main" val="311445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9"/>
          <p:cNvSpPr>
            <a:spLocks noChangeArrowheads="1"/>
          </p:cNvSpPr>
          <p:nvPr/>
        </p:nvSpPr>
        <p:spPr bwMode="auto">
          <a:xfrm>
            <a:off x="838200" y="8382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1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buChar char="–"/>
              <a:defRPr sz="1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1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1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3500" dirty="0" smtClean="0">
                <a:solidFill>
                  <a:schemeClr val="tx2"/>
                </a:solidFill>
              </a:rPr>
              <a:t>Projektutvärdering</a:t>
            </a:r>
          </a:p>
        </p:txBody>
      </p:sp>
      <p:sp>
        <p:nvSpPr>
          <p:cNvPr id="2051" name="Rectangle 10"/>
          <p:cNvSpPr>
            <a:spLocks noChangeArrowheads="1"/>
          </p:cNvSpPr>
          <p:nvPr/>
        </p:nvSpPr>
        <p:spPr bwMode="auto">
          <a:xfrm>
            <a:off x="1547664" y="2060848"/>
            <a:ext cx="6048672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buChar char="–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sv-SE" sz="2000" b="1" i="1" dirty="0"/>
              <a:t>4. Lärdomar</a:t>
            </a:r>
          </a:p>
          <a:p>
            <a:pPr marL="273050" indent="-95250"/>
            <a:r>
              <a:rPr lang="sv-SE" sz="2000" dirty="0" smtClean="0"/>
              <a:t> </a:t>
            </a:r>
            <a:r>
              <a:rPr lang="sv-SE" sz="2000" dirty="0"/>
              <a:t>Vad finns det för förbättringsmöjligheter avseende </a:t>
            </a:r>
            <a:r>
              <a:rPr lang="sv-SE" sz="2000" dirty="0" smtClean="0"/>
              <a:t>”organisation”, ”mål och resultat” </a:t>
            </a:r>
            <a:r>
              <a:rPr lang="sv-SE" sz="2000" dirty="0"/>
              <a:t>och </a:t>
            </a:r>
            <a:r>
              <a:rPr lang="sv-SE" sz="2000" dirty="0" smtClean="0"/>
              <a:t>”process </a:t>
            </a:r>
            <a:r>
              <a:rPr lang="sv-SE" sz="2000" dirty="0"/>
              <a:t>och </a:t>
            </a:r>
            <a:r>
              <a:rPr lang="sv-SE" sz="2000" dirty="0" smtClean="0"/>
              <a:t>styrning”?</a:t>
            </a:r>
            <a:endParaRPr lang="sv-SE" sz="2000" dirty="0"/>
          </a:p>
          <a:p>
            <a:pPr marL="273050" indent="-95250"/>
            <a:r>
              <a:rPr lang="sv-SE" sz="2000" dirty="0" smtClean="0"/>
              <a:t> </a:t>
            </a:r>
            <a:r>
              <a:rPr lang="sv-SE" sz="2000" dirty="0"/>
              <a:t>Av det som varit särskilt lyckat i projektet, vad är speciellt viktigt att ta med sig till kommande projekt?</a:t>
            </a:r>
          </a:p>
          <a:p>
            <a:pPr eaLnBrk="1" hangingPunct="1">
              <a:buNone/>
            </a:pPr>
            <a:endParaRPr lang="sv-SE" altLang="sv-SE" sz="2000" dirty="0"/>
          </a:p>
        </p:txBody>
      </p:sp>
    </p:spTree>
    <p:extLst>
      <p:ext uri="{BB962C8B-B14F-4D97-AF65-F5344CB8AC3E}">
        <p14:creationId xmlns:p14="http://schemas.microsoft.com/office/powerpoint/2010/main" val="267621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aninge_liggande PPT">
  <a:themeElements>
    <a:clrScheme name="Anpassat 2">
      <a:dk1>
        <a:sysClr val="windowText" lastClr="000000"/>
      </a:dk1>
      <a:lt1>
        <a:sysClr val="window" lastClr="FFFFFF"/>
      </a:lt1>
      <a:dk2>
        <a:srgbClr val="0000FF"/>
      </a:dk2>
      <a:lt2>
        <a:srgbClr val="EEECE1"/>
      </a:lt2>
      <a:accent1>
        <a:srgbClr val="0081C5"/>
      </a:accent1>
      <a:accent2>
        <a:srgbClr val="E28F27"/>
      </a:accent2>
      <a:accent3>
        <a:srgbClr val="DC4228"/>
      </a:accent3>
      <a:accent4>
        <a:srgbClr val="8FB63F"/>
      </a:accent4>
      <a:accent5>
        <a:srgbClr val="582C83"/>
      </a:accent5>
      <a:accent6>
        <a:srgbClr val="A77550"/>
      </a:accent6>
      <a:hlink>
        <a:srgbClr val="0000FF"/>
      </a:hlink>
      <a:folHlink>
        <a:srgbClr val="800080"/>
      </a:folHlink>
    </a:clrScheme>
    <a:fontScheme name="Haninge_liggan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sv-SE" altLang="sv-SE" sz="3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sv-SE" altLang="sv-SE" sz="3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Haninge_liggan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Haninge_liggande PPT</Template>
  <TotalTime>20</TotalTime>
  <Words>106</Words>
  <Application>Microsoft Office PowerPoint</Application>
  <PresentationFormat>Bildspel på skärmen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5" baseType="lpstr">
      <vt:lpstr>Haninge_liggande PPT</vt:lpstr>
      <vt:lpstr>PowerPoint-presentation</vt:lpstr>
      <vt:lpstr>PowerPoint-presentation</vt:lpstr>
      <vt:lpstr>PowerPoint-presentation</vt:lpstr>
      <vt:lpstr>PowerPoint-presentation</vt:lpstr>
    </vt:vector>
  </TitlesOfParts>
  <Company>Haninge kommun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%USERNAME%</dc:creator>
  <cp:lastModifiedBy>%USERNAME%</cp:lastModifiedBy>
  <cp:revision>4</cp:revision>
  <cp:lastPrinted>2004-06-08T06:01:32Z</cp:lastPrinted>
  <dcterms:created xsi:type="dcterms:W3CDTF">2015-06-08T08:11:37Z</dcterms:created>
  <dcterms:modified xsi:type="dcterms:W3CDTF">2015-06-10T12:53:07Z</dcterms:modified>
</cp:coreProperties>
</file>